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handoutMasterIdLst>
    <p:handoutMasterId r:id="rId3"/>
  </p:handoutMasterIdLst>
  <p:sldIdLst>
    <p:sldId id="286" r:id="rId4"/>
  </p:sldIdLst>
  <p:sldSz cy="43205400" cx="32404050"/>
  <p:notesSz cx="32099250" cy="43072050"/>
  <p:defaultTextStyle>
    <a:defPPr>
      <a:defRPr lang="en-US"/>
    </a:defPPr>
    <a:lvl1pPr algn="l" eaLnBrk="0" fontAlgn="base" hangingPunct="0" rtl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algn="l" eaLnBrk="0" fontAlgn="base" hangingPunct="0" marL="457200" rtl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algn="l" eaLnBrk="0" fontAlgn="base" hangingPunct="0" marL="914400" rtl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algn="l" eaLnBrk="0" fontAlgn="base" hangingPunct="0" marL="1371600" rtl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algn="l" eaLnBrk="0" fontAlgn="base" hangingPunct="0" marL="1828800" rtl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algn="l" defTabSz="914400" eaLnBrk="1" hangingPunct="1" latinLnBrk="0" marL="2286000" rtl="0">
      <a:defRPr sz="8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algn="l" defTabSz="914400" eaLnBrk="1" hangingPunct="1" latinLnBrk="0" marL="2743200" rtl="0">
      <a:defRPr sz="8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algn="l" defTabSz="914400" eaLnBrk="1" hangingPunct="1" latinLnBrk="0" marL="3200400" rtl="0">
      <a:defRPr sz="8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algn="l" defTabSz="914400" eaLnBrk="1" hangingPunct="1" latinLnBrk="0" marL="3657600" rtl="0">
      <a:defRPr sz="8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0" name="David Hamer" initials="DH" lastIdx="1" clrIdx="0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srgbClr val="FF0000"/>
    </p:penClr>
  </p:showPr>
  <p:clrMru>
    <a:srgbClr val="CCECFF"/>
    <a:srgbClr val="006600"/>
    <a:srgbClr val="339966"/>
    <a:srgbClr val="FFCC99"/>
    <a:srgbClr val="008000"/>
    <a:srgbClr val="A50021"/>
    <a:srgbClr val="00CC00"/>
    <a:srgbClr val="EBF7FF"/>
  </p:clrMru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napVertSplitter="1" vertBarState="minimized" horzBarState="maximized">
    <p:restoredLeft sz="15620"/>
    <p:restoredTop sz="91053" autoAdjust="0"/>
  </p:normalViewPr>
  <p:slideViewPr>
    <p:cSldViewPr>
      <p:cViewPr>
        <p:scale>
          <a:sx n="33" d="100"/>
          <a:sy n="33" d="100"/>
        </p:scale>
        <p:origin x="-396" y="-180"/>
      </p:cViewPr>
      <p:guideLst>
        <p:guide orient="horz" pos="4056"/>
        <p:guide pos="174"/>
        <p:guide pos="6615"/>
        <p:guide pos="7038"/>
        <p:guide pos="13374"/>
        <p:guide pos="20270"/>
        <p:guide pos="137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commentAuthors" Target="commentAuthors.xml"/></Relationships>
</file>

<file path=ppt/comments/comment1.xml><?xml version="1.0" encoding="utf-8"?>
<p:cmLst xmlns:p="http://schemas.openxmlformats.org/presentationml/2006/main" xmlns:r="http://schemas.openxmlformats.org/officeDocument/2006/relationships" xmlns:a="http://schemas.openxmlformats.org/drawingml/2006/main">
  <p:cm authorId="0" dt="2013-04-19T12:46:40.410" idx="1">
    <p:pos x="138422" y="194"/>
    <p:text/>
  </p:cm>
</p:cmLst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13911263" cy="215265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t" anchorCtr="0" bIns="210746" compatLnSpc="1" lIns="421492" numCol="1" rIns="421492" tIns="210746" vert="horz" wrap="square">
            <a:prstTxWarp prst="textNoShape"/>
          </a:bodyPr>
          <a:lstStyle>
            <a:lvl1pPr defTabSz="4216400" eaLnBrk="1" hangingPunct="1">
              <a:defRPr sz="5600"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IN"/>
          </a:p>
        </p:txBody>
      </p:sp>
      <p:sp>
        <p:nvSpPr>
          <p:cNvPr id="1048672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18176875" y="0"/>
            <a:ext cx="13917613" cy="215265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t" anchorCtr="0" bIns="210746" compatLnSpc="1" lIns="421492" numCol="1" rIns="421492" tIns="210746" vert="horz" wrap="square">
            <a:prstTxWarp prst="textNoShape"/>
          </a:bodyPr>
          <a:lstStyle>
            <a:lvl1pPr algn="r" defTabSz="4216400" eaLnBrk="1" hangingPunct="1">
              <a:defRPr sz="5600"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166BFA6E-4DED-4CB8-AE4B-DFB71B7A5A82}" type="datetimeFigureOut">
              <a:rPr lang="en-IN"/>
            </a:fld>
            <a:endParaRPr dirty="0" lang="en-IN"/>
          </a:p>
        </p:txBody>
      </p:sp>
      <p:sp>
        <p:nvSpPr>
          <p:cNvPr id="1048673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40909875"/>
            <a:ext cx="13911263" cy="215265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b" anchorCtr="0" bIns="210746" compatLnSpc="1" lIns="421492" numCol="1" rIns="421492" tIns="210746" vert="horz" wrap="square">
            <a:prstTxWarp prst="textNoShape"/>
          </a:bodyPr>
          <a:lstStyle>
            <a:lvl1pPr defTabSz="4216400" eaLnBrk="1" hangingPunct="1">
              <a:defRPr sz="5600"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IN"/>
          </a:p>
        </p:txBody>
      </p:sp>
      <p:sp>
        <p:nvSpPr>
          <p:cNvPr id="1048674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18176875" y="40909875"/>
            <a:ext cx="13917613" cy="215265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b" anchorCtr="0" bIns="210746" compatLnSpc="1" lIns="421492" numCol="1" rIns="421492" tIns="210746" vert="horz" wrap="square">
            <a:prstTxWarp prst="textNoShape"/>
          </a:bodyPr>
          <a:lstStyle>
            <a:lvl1pPr algn="r" defTabSz="4216400" eaLnBrk="1" hangingPunct="1">
              <a:defRPr sz="5600"/>
            </a:lvl1pPr>
          </a:lstStyle>
          <a:p>
            <a:fld id="{C44DF048-F8AC-46F8-9D57-49D1468839B4}" type="slidenum">
              <a:rPr altLang="en-US" lang="en-IN"/>
            </a:fld>
            <a:endParaRPr altLang="en-US" lang="en-I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911263" cy="215265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t" anchorCtr="0" bIns="210746" compatLnSpc="1" lIns="421492" numCol="1" rIns="421492" tIns="210746" vert="horz" wrap="square">
            <a:prstTxWarp prst="textNoShape"/>
          </a:bodyPr>
          <a:lstStyle>
            <a:lvl1pPr defTabSz="4216400" eaLnBrk="1" hangingPunct="1">
              <a:defRPr sz="5600"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104866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176875" y="0"/>
            <a:ext cx="13917613" cy="215265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t" anchorCtr="0" bIns="210746" compatLnSpc="1" lIns="421492" numCol="1" rIns="421492" tIns="210746" vert="horz" wrap="square">
            <a:prstTxWarp prst="textNoShape"/>
          </a:bodyPr>
          <a:lstStyle>
            <a:lvl1pPr algn="r" defTabSz="4216400" eaLnBrk="1" hangingPunct="1">
              <a:defRPr sz="5600"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1048667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002838" y="3228975"/>
            <a:ext cx="12114212" cy="1615122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6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03575" y="20461288"/>
            <a:ext cx="25692100" cy="19381787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t" anchorCtr="0" bIns="210746" compatLnSpc="1" lIns="421492" numCol="1" rIns="421492" tIns="210746" vert="horz" wrap="square">
            <a:prstTxWarp prst="textNoShape"/>
          </a:bodyPr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866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0909875"/>
            <a:ext cx="13911263" cy="215265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b" anchorCtr="0" bIns="210746" compatLnSpc="1" lIns="421492" numCol="1" rIns="421492" tIns="210746" vert="horz" wrap="square">
            <a:prstTxWarp prst="textNoShape"/>
          </a:bodyPr>
          <a:lstStyle>
            <a:lvl1pPr defTabSz="4216400" eaLnBrk="1" hangingPunct="1">
              <a:defRPr sz="5600"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10486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176875" y="40909875"/>
            <a:ext cx="13917613" cy="215265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b" anchorCtr="0" bIns="210746" compatLnSpc="1" lIns="421492" numCol="1" rIns="421492" tIns="210746" vert="horz" wrap="square">
            <a:prstTxWarp prst="textNoShape"/>
          </a:bodyPr>
          <a:lstStyle>
            <a:lvl1pPr algn="r" defTabSz="4216400" eaLnBrk="1" hangingPunct="1">
              <a:defRPr sz="5600"/>
            </a:lvl1pPr>
          </a:lstStyle>
          <a:p>
            <a:fld id="{E3B8FBE6-88B6-4098-99C0-5CA979F4C7F7}" type="slidenum">
              <a:rPr altLang="en-US" lang="en-US"/>
            </a:fld>
            <a:endParaRPr altLang="en-US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eaLnBrk="0" fontAlgn="base" hangingPunct="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algn="l" eaLnBrk="0" fontAlgn="base" hangingPunct="0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algn="l" eaLnBrk="0" fontAlgn="base" hangingPunct="0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algn="l" eaLnBrk="0" fontAlgn="base" hangingPunct="0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algn="l" eaLnBrk="0" fontAlgn="base" hangingPunct="0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p>
            <a:fld id="{AAD04D20-3FE2-4AF2-B3B8-FD303A52AB37}" type="slidenum">
              <a:rPr altLang="en-US" lang="en-US" smtClean="0"/>
            </a:fld>
            <a:endParaRPr altLang="en-US" lang="en-US" smtClean="0"/>
          </a:p>
        </p:txBody>
      </p:sp>
      <p:sp>
        <p:nvSpPr>
          <p:cNvPr id="1048610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04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p>
            <a:pPr eaLnBrk="1" hangingPunct="1"/>
            <a:r>
              <a:rPr altLang="en-US" lang="en-US" smtClean="0"/>
              <a:t>My </a:t>
            </a:r>
            <a:endParaRPr altLang="en-US"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2429992" y="13421321"/>
            <a:ext cx="27544068" cy="9261872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4859983" y="24483418"/>
            <a:ext cx="22684085" cy="11040666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58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5ACB6A2E-C672-49C0-8079-27F32FFC0357}" type="slidenum">
              <a:rPr altLang="en-US" lang="en-US"/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5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5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0DA21B87-9649-4DB2-A157-1EAB0F51B174}" type="slidenum">
              <a:rPr altLang="en-US" lang="en-US"/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Vertical Title 1"/>
          <p:cNvSpPr>
            <a:spLocks noGrp="1"/>
          </p:cNvSpPr>
          <p:nvPr>
            <p:ph type="title" orient="vert"/>
          </p:nvPr>
        </p:nvSpPr>
        <p:spPr>
          <a:xfrm>
            <a:off x="23493561" y="1730575"/>
            <a:ext cx="7289974" cy="36863535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63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516" y="1730575"/>
            <a:ext cx="21723027" cy="36863535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3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3C2A9378-15EC-4020-8C38-4DC71C49A668}" type="slidenum">
              <a:rPr altLang="en-US" lang="en-US"/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2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2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BD09D628-218E-49F2-B95F-858795B5C96A}" type="slidenum">
              <a:rPr altLang="en-US" lang="en-US"/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2559695" y="27764184"/>
            <a:ext cx="27544068" cy="8579644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50" name="Text Placeholder 2"/>
          <p:cNvSpPr>
            <a:spLocks noGrp="1"/>
          </p:cNvSpPr>
          <p:nvPr>
            <p:ph type="body" idx="1"/>
          </p:nvPr>
        </p:nvSpPr>
        <p:spPr>
          <a:xfrm>
            <a:off x="2559695" y="18313003"/>
            <a:ext cx="27544068" cy="9451181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5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A239BD2B-F00D-4B99-9230-D91BE54D4B59}" type="slidenum">
              <a:rPr altLang="en-US" lang="en-US"/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13" name="Content Placeholder 2"/>
          <p:cNvSpPr>
            <a:spLocks noGrp="1"/>
          </p:cNvSpPr>
          <p:nvPr>
            <p:ph sz="half" idx="1"/>
          </p:nvPr>
        </p:nvSpPr>
        <p:spPr>
          <a:xfrm>
            <a:off x="1620516" y="10081618"/>
            <a:ext cx="14506500" cy="285124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4" name="Content Placeholder 3"/>
          <p:cNvSpPr>
            <a:spLocks noGrp="1"/>
          </p:cNvSpPr>
          <p:nvPr>
            <p:ph sz="half" idx="2"/>
          </p:nvPr>
        </p:nvSpPr>
        <p:spPr>
          <a:xfrm>
            <a:off x="16277035" y="10081618"/>
            <a:ext cx="14506501" cy="285124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1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276CC063-D0CD-4EAD-AFB0-F92EED65C7FE}" type="slidenum">
              <a:rPr altLang="en-US" lang="en-US"/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19" name="Text Placeholder 2"/>
          <p:cNvSpPr>
            <a:spLocks noGrp="1"/>
          </p:cNvSpPr>
          <p:nvPr>
            <p:ph type="body" idx="1"/>
          </p:nvPr>
        </p:nvSpPr>
        <p:spPr>
          <a:xfrm>
            <a:off x="1620516" y="9670853"/>
            <a:ext cx="14317414" cy="4030860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1620516" y="13701713"/>
            <a:ext cx="14317414" cy="2489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432" y="9670853"/>
            <a:ext cx="14322103" cy="4030860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2" name="Content Placeholder 5"/>
          <p:cNvSpPr>
            <a:spLocks noGrp="1"/>
          </p:cNvSpPr>
          <p:nvPr>
            <p:ph sz="quarter" idx="4"/>
          </p:nvPr>
        </p:nvSpPr>
        <p:spPr>
          <a:xfrm>
            <a:off x="16461432" y="13701713"/>
            <a:ext cx="14322103" cy="2489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2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27DD8771-E1B2-485F-A135-3CE579CBE173}" type="slidenum">
              <a:rPr altLang="en-US" lang="en-US"/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3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3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0765A28F-0A34-4A01-8507-BCC13ADF1EE8}" type="slidenum">
              <a:rPr altLang="en-US" lang="en-US"/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4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BE4A4644-5156-402D-8553-61B49FDB50E0}" type="slidenum">
              <a:rPr altLang="en-US" lang="en-US"/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1620516" y="1719859"/>
            <a:ext cx="10660707" cy="7320557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60" name="Content Placeholder 2"/>
          <p:cNvSpPr>
            <a:spLocks noGrp="1"/>
          </p:cNvSpPr>
          <p:nvPr>
            <p:ph idx="1"/>
          </p:nvPr>
        </p:nvSpPr>
        <p:spPr>
          <a:xfrm>
            <a:off x="12668771" y="1719858"/>
            <a:ext cx="18114764" cy="368742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1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16" y="9040416"/>
            <a:ext cx="10660707" cy="29553694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6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FB0C67A2-8558-45C6-8631-4E2CCBF7CCF9}" type="slidenum">
              <a:rPr altLang="en-US" lang="en-US"/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6350794" y="30243066"/>
            <a:ext cx="19443055" cy="3571875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4" name="Picture Placeholder 2"/>
          <p:cNvSpPr>
            <a:spLocks noGrp="1"/>
          </p:cNvSpPr>
          <p:nvPr>
            <p:ph type="pic" idx="1"/>
          </p:nvPr>
        </p:nvSpPr>
        <p:spPr>
          <a:xfrm>
            <a:off x="6350794" y="3861198"/>
            <a:ext cx="19443055" cy="25922883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lvl="0"/>
            <a:endParaRPr dirty="0" lang="en-US" noProof="0"/>
          </a:p>
        </p:txBody>
      </p:sp>
      <p:sp>
        <p:nvSpPr>
          <p:cNvPr id="1048645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0794" y="33814941"/>
            <a:ext cx="19443055" cy="5070277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4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D513BADD-0CD6-4B06-98C7-5A9A8B71D331}" type="slidenum">
              <a:rPr altLang="en-US" lang="en-US"/>
            </a:fld>
            <a:endParaRPr altLang="en-US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7825" y="1714500"/>
            <a:ext cx="29162375" cy="720090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ctr" anchorCtr="0" bIns="203779" compatLnSpc="1" lIns="407557" numCol="1" rIns="407557" tIns="203779" vert="horz" wrap="square">
            <a:prstTxWarp prst="textNoShape"/>
          </a:bodyPr>
          <a:p>
            <a:pPr lvl="0"/>
            <a:r>
              <a:rPr altLang="en-US" lang="en-US" smtClean="0"/>
              <a:t>Click to edit Master title style</a:t>
            </a:r>
          </a:p>
        </p:txBody>
      </p:sp>
      <p:sp>
        <p:nvSpPr>
          <p:cNvPr id="10485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10082213"/>
            <a:ext cx="29162375" cy="2851150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t" anchorCtr="0" bIns="203779" compatLnSpc="1" lIns="407557" numCol="1" rIns="407557" tIns="203779" vert="horz" wrap="square">
            <a:prstTxWarp prst="textNoShape"/>
          </a:bodyPr>
          <a:p>
            <a:pPr lvl="0"/>
            <a:r>
              <a:rPr altLang="en-US" lang="en-US" smtClean="0"/>
              <a:t>Click to edit Master text styles</a:t>
            </a:r>
          </a:p>
          <a:p>
            <a:pPr lvl="1"/>
            <a:r>
              <a:rPr altLang="en-US" lang="en-US" smtClean="0"/>
              <a:t>Second level</a:t>
            </a:r>
          </a:p>
          <a:p>
            <a:pPr lvl="2"/>
            <a:r>
              <a:rPr altLang="en-US" lang="en-US" smtClean="0"/>
              <a:t>Third level</a:t>
            </a:r>
          </a:p>
          <a:p>
            <a:pPr lvl="3"/>
            <a:r>
              <a:rPr altLang="en-US" lang="en-US" smtClean="0"/>
              <a:t>Fourth level</a:t>
            </a:r>
          </a:p>
          <a:p>
            <a:pPr lvl="4"/>
            <a:r>
              <a:rPr altLang="en-US" lang="en-US" smtClean="0"/>
              <a:t>Fifth level</a:t>
            </a:r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9344600"/>
            <a:ext cx="7559675" cy="3000375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203779" compatLnSpc="1" lIns="407557" numCol="1" rIns="407557" tIns="203779" vert="horz" wrap="square">
            <a:prstTxWarp prst="textNoShape"/>
          </a:bodyPr>
          <a:lstStyle>
            <a:lvl1pPr eaLnBrk="1" hangingPunct="1">
              <a:defRPr sz="6200">
                <a:latin typeface="Arial" charset="0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44600"/>
            <a:ext cx="10261600" cy="3000375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203779" compatLnSpc="1" lIns="407557" numCol="1" rIns="407557" tIns="203779" vert="horz" wrap="square">
            <a:prstTxWarp prst="textNoShape"/>
          </a:bodyPr>
          <a:lstStyle>
            <a:lvl1pPr algn="ctr" eaLnBrk="1" hangingPunct="1">
              <a:defRPr sz="6200">
                <a:latin typeface="Arial" charset="0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9344600"/>
            <a:ext cx="7559675" cy="3000375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203779" compatLnSpc="1" lIns="407557" numCol="1" rIns="407557" tIns="203779" vert="horz" wrap="square">
            <a:prstTxWarp prst="textNoShape"/>
          </a:bodyPr>
          <a:lstStyle>
            <a:lvl1pPr algn="r" eaLnBrk="1" hangingPunct="1">
              <a:defRPr sz="6200"/>
            </a:lvl1pPr>
          </a:lstStyle>
          <a:p>
            <a:fld id="{CF8F462F-C787-4EF9-AB07-851EE0BDFBEE}" type="slidenum">
              <a:rPr altLang="en-US" lang="en-US"/>
            </a:fld>
            <a:endParaRPr altLang="en-US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113" eaLnBrk="0" fontAlgn="base" hangingPunct="0" rtl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defTabSz="4075113" eaLnBrk="0" fontAlgn="base" hangingPunct="0" rtl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defTabSz="4075113" eaLnBrk="0" fontAlgn="base" hangingPunct="0" rtl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defTabSz="4075113" eaLnBrk="0" fontAlgn="base" hangingPunct="0" rtl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defTabSz="4075113" eaLnBrk="0" fontAlgn="base" hangingPunct="0" rtl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algn="ctr" defTabSz="4075113" fontAlgn="base" marL="457200" rtl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6pPr>
      <a:lvl7pPr algn="ctr" defTabSz="4075113" fontAlgn="base" marL="914400" rtl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7pPr>
      <a:lvl8pPr algn="ctr" defTabSz="4075113" fontAlgn="base" marL="1371600" rtl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8pPr>
      <a:lvl9pPr algn="ctr" defTabSz="4075113" fontAlgn="base" marL="1828800" rtl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9pPr>
    </p:titleStyle>
    <p:bodyStyle>
      <a:lvl1pPr algn="l" defTabSz="4075113" eaLnBrk="0" fontAlgn="base" hangingPunct="0" indent="-1528763" marL="1528763" rtl="0">
        <a:spcBef>
          <a:spcPct val="20000"/>
        </a:spcBef>
        <a:spcAft>
          <a:spcPct val="0"/>
        </a:spcAft>
        <a:buChar char="•"/>
        <a:defRPr sz="143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algn="l" defTabSz="4075113" eaLnBrk="0" fontAlgn="base" hangingPunct="0" indent="-1273175" marL="3311525" rtl="0">
        <a:spcBef>
          <a:spcPct val="20000"/>
        </a:spcBef>
        <a:spcAft>
          <a:spcPct val="0"/>
        </a:spcAft>
        <a:buChar char="–"/>
        <a:defRPr sz="12500">
          <a:solidFill>
            <a:schemeClr val="tx1"/>
          </a:solidFill>
          <a:latin typeface="+mn-lt"/>
          <a:ea typeface="ＭＳ Ｐゴシック" pitchFamily="34" charset="-128"/>
        </a:defRPr>
      </a:lvl2pPr>
      <a:lvl3pPr algn="l" defTabSz="4075113" eaLnBrk="0" fontAlgn="base" hangingPunct="0" indent="-1019175" marL="5094288" rtl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  <a:ea typeface="ＭＳ Ｐゴシック" pitchFamily="34" charset="-128"/>
        </a:defRPr>
      </a:lvl3pPr>
      <a:lvl4pPr algn="l" defTabSz="4075113" eaLnBrk="0" fontAlgn="base" hangingPunct="0" indent="-1019175" marL="7132638" rtl="0">
        <a:spcBef>
          <a:spcPct val="20000"/>
        </a:spcBef>
        <a:spcAft>
          <a:spcPct val="0"/>
        </a:spcAft>
        <a:buChar char="–"/>
        <a:defRPr sz="8900">
          <a:solidFill>
            <a:schemeClr val="tx1"/>
          </a:solidFill>
          <a:latin typeface="+mn-lt"/>
          <a:ea typeface="ＭＳ Ｐゴシック" pitchFamily="34" charset="-128"/>
        </a:defRPr>
      </a:lvl4pPr>
      <a:lvl5pPr algn="l" defTabSz="4075113" eaLnBrk="0" fontAlgn="base" hangingPunct="0" indent="-1017588" marL="9169400" rtl="0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  <a:ea typeface="ＭＳ Ｐゴシック" pitchFamily="34" charset="-128"/>
        </a:defRPr>
      </a:lvl5pPr>
      <a:lvl6pPr algn="l" defTabSz="4075113" fontAlgn="base" indent="-1017588" marL="9626600" rtl="0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6pPr>
      <a:lvl7pPr algn="l" defTabSz="4075113" fontAlgn="base" indent="-1017588" marL="10083800" rtl="0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7pPr>
      <a:lvl8pPr algn="l" defTabSz="4075113" fontAlgn="base" indent="-1017588" marL="10541000" rtl="0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8pPr>
      <a:lvl9pPr algn="l" defTabSz="4075113" fontAlgn="base" indent="-1017588" marL="10998200" rtl="0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 Box 53"/>
          <p:cNvSpPr txBox="1">
            <a:spLocks noChangeArrowheads="1"/>
          </p:cNvSpPr>
          <p:nvPr/>
        </p:nvSpPr>
        <p:spPr bwMode="auto">
          <a:xfrm>
            <a:off x="0" y="6438900"/>
            <a:ext cx="10258425" cy="1295400"/>
          </a:xfrm>
          <a:prstGeom prst="rect"/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p>
            <a:pPr algn="r" defTabSz="847725">
              <a:spcBef>
                <a:spcPct val="50000"/>
              </a:spcBef>
            </a:pPr>
            <a:r>
              <a:rPr b="1" dirty="0" sz="4400" lang="en-US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Background Context &amp; Problem Statement</a:t>
            </a:r>
            <a:endParaRPr b="1" dirty="0" sz="4400" lang="en-US">
              <a:solidFill>
                <a:schemeClr val="bg1"/>
              </a:solidFill>
              <a:effectLst>
                <a:outerShdw algn="tl" blurRad="38100" dir="2700000" dist="38100">
                  <a:srgbClr val="000000"/>
                </a:outerShdw>
              </a:effectLst>
              <a:latin typeface="Century Gothic" pitchFamily="34" charset="0"/>
              <a:ea typeface="+mn-ea"/>
            </a:endParaRPr>
          </a:p>
        </p:txBody>
      </p:sp>
      <p:sp>
        <p:nvSpPr>
          <p:cNvPr id="1048587" name="Text Box 10"/>
          <p:cNvSpPr txBox="1">
            <a:spLocks noChangeArrowheads="1"/>
          </p:cNvSpPr>
          <p:nvPr/>
        </p:nvSpPr>
        <p:spPr bwMode="auto">
          <a:xfrm>
            <a:off x="428625" y="7886700"/>
            <a:ext cx="9401175" cy="8839200"/>
          </a:xfrm>
          <a:prstGeom prst="rect"/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bIns="42449" lIns="84898" rIns="173736" tIns="42449"/>
          <a:p>
            <a:pPr algn="just"/>
            <a:r>
              <a:rPr dirty="0" sz="3200" lang="en-US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Initiation of emergency treatment of sick new born within 30 minutes will reduces mortality and provide timely treatment . </a:t>
            </a:r>
            <a:r>
              <a:rPr sz="3200" lang="en-US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Early treatment will reduce complications ( like organ damage ) thus reduces hospital stay of neonate. </a:t>
            </a:r>
            <a:r>
              <a:rPr dirty="0" sz="3200" lang="en-US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also reduces morbidity and long term </a:t>
            </a:r>
            <a:r>
              <a:rPr dirty="0" sz="3200" lang="en-US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sequale</a:t>
            </a:r>
            <a:r>
              <a:rPr dirty="0" sz="3200" lang="en-US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neonate. It reduces the financial burden of the family and as a whole cost of therapy. In a </a:t>
            </a:r>
            <a:r>
              <a:rPr b="1" dirty="0" sz="3600" lang="en-US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prospective cohort study </a:t>
            </a:r>
            <a:r>
              <a:rPr dirty="0" sz="3200" lang="en-US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91 infants and children presenting to community hospitals with septic shock (defined by hypotension or delayed capillary refill), </a:t>
            </a:r>
            <a:r>
              <a:rPr b="1" dirty="0" sz="3200" lang="en-US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each hour delay</a:t>
            </a:r>
            <a:r>
              <a:rPr dirty="0" sz="3200" lang="en-US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initiation of appropriate resuscitation or persistence of hemodynamic abnormalities was associated with a clinically significant </a:t>
            </a:r>
            <a:r>
              <a:rPr b="1" dirty="0" sz="3200" lang="en-US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increased risk of death </a:t>
            </a:r>
            <a:r>
              <a:rPr dirty="0" sz="3200" lang="en-US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(odds ratio [OR] 1.5 and 2.3, respectively)** </a:t>
            </a:r>
          </a:p>
          <a:p>
            <a:pPr algn="just"/>
            <a:endParaRPr dirty="0" sz="3200" lang="en-US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dirty="0" sz="2000" lang="en-US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*Han YY, </a:t>
            </a:r>
            <a:r>
              <a:rPr dirty="0" sz="2000" lang="en-US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Carcillo</a:t>
            </a:r>
            <a:r>
              <a:rPr dirty="0" sz="2000" lang="en-US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JA, </a:t>
            </a:r>
            <a:r>
              <a:rPr dirty="0" sz="2000" lang="en-US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Dragotta</a:t>
            </a:r>
            <a:r>
              <a:rPr dirty="0" sz="2000" lang="en-US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MA, et al. Early reversal of pediatric-neonatal septic shock by community physicians is associated with improved outcome. Pediatrics 2003; 112:793.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dirty="0" sz="3200" lang="en-US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48588" name="WordArt 212"/>
          <p:cNvSpPr>
            <a:spLocks noChangeArrowheads="1" noChangeShapeType="1" noTextEdit="1"/>
          </p:cNvSpPr>
          <p:nvPr/>
        </p:nvSpPr>
        <p:spPr bwMode="auto">
          <a:xfrm>
            <a:off x="5849938" y="514350"/>
            <a:ext cx="17703800" cy="1543050"/>
          </a:xfrm>
          <a:prstGeom prst="rect"/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p>
            <a:pPr algn="ctr"/>
            <a:endParaRPr b="1" sz="3600" kern="10" lang="en-US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1048589" name="Rectangle 33"/>
          <p:cNvSpPr>
            <a:spLocks noChangeArrowheads="1"/>
          </p:cNvSpPr>
          <p:nvPr/>
        </p:nvSpPr>
        <p:spPr bwMode="auto">
          <a:xfrm>
            <a:off x="0" y="-404813"/>
            <a:ext cx="187325" cy="1323976"/>
          </a:xfrm>
          <a:prstGeom prst="rect"/>
          <a:noFill/>
          <a:ln w="9525">
            <a:noFill/>
            <a:miter lim="800000"/>
            <a:headEnd/>
            <a:tailEnd/>
          </a:ln>
          <a:effectLst>
            <a:prstShdw prst="shdw17" dir="2700000" dist="17961">
              <a:srgbClr val="708688"/>
            </a:prstShdw>
          </a:effectLst>
        </p:spPr>
        <p:txBody>
          <a:bodyPr anchor="ctr" wrap="none">
            <a:spAutoFit/>
          </a:bodyPr>
          <a:p>
            <a:pPr indent="1588"/>
            <a:endParaRPr dirty="0" lang="en-US">
              <a:latin typeface="Arial" panose="020B0604020202020204" pitchFamily="34" charset="0"/>
              <a:ea typeface="+mn-ea"/>
            </a:endParaRPr>
          </a:p>
        </p:txBody>
      </p:sp>
      <p:sp>
        <p:nvSpPr>
          <p:cNvPr id="1048590" name="Rectangle 34"/>
          <p:cNvSpPr>
            <a:spLocks noChangeArrowheads="1"/>
          </p:cNvSpPr>
          <p:nvPr/>
        </p:nvSpPr>
        <p:spPr bwMode="auto">
          <a:xfrm>
            <a:off x="0" y="-474345"/>
            <a:ext cx="436880" cy="1463040"/>
          </a:xfrm>
          <a:prstGeom prst="rect"/>
          <a:noFill/>
          <a:ln w="9525">
            <a:noFill/>
            <a:miter lim="800000"/>
            <a:headEnd/>
            <a:tailEnd/>
          </a:ln>
          <a:effectLst>
            <a:prstShdw prst="shdw17" dir="2700000" dist="17961">
              <a:srgbClr val="708688"/>
            </a:prstShdw>
          </a:effectLst>
        </p:spPr>
        <p:txBody>
          <a:bodyPr anchor="ctr" wrap="none">
            <a:spAutoFit/>
          </a:bodyPr>
          <a:p>
            <a:pPr indent="1588"/>
            <a:r>
              <a:rPr altLang="en-US" b="1" sz="1200" lang="en-US">
                <a:solidFill>
                  <a:srgbClr val="000000"/>
                </a:solidFill>
                <a:cs typeface="Times New Roman" pitchFamily="18" charset="0"/>
              </a:rPr>
              <a:t>	</a:t>
            </a:r>
            <a:endParaRPr altLang="en-US" sz="3000" lang="en-US">
              <a:cs typeface="Times New Roman" pitchFamily="18" charset="0"/>
            </a:endParaRPr>
          </a:p>
          <a:p>
            <a:pPr indent="1588"/>
            <a:endParaRPr altLang="en-US" lang="en-US">
              <a:cs typeface="Times New Roman" pitchFamily="18" charset="0"/>
            </a:endParaRPr>
          </a:p>
        </p:txBody>
      </p:sp>
      <p:sp>
        <p:nvSpPr>
          <p:cNvPr id="1048591" name="Rectangle 35"/>
          <p:cNvSpPr>
            <a:spLocks noChangeArrowheads="1"/>
          </p:cNvSpPr>
          <p:nvPr/>
        </p:nvSpPr>
        <p:spPr bwMode="auto">
          <a:xfrm>
            <a:off x="0" y="-404813"/>
            <a:ext cx="187325" cy="1323976"/>
          </a:xfrm>
          <a:prstGeom prst="rect"/>
          <a:noFill/>
          <a:ln w="9525">
            <a:noFill/>
            <a:miter lim="800000"/>
            <a:headEnd/>
            <a:tailEnd/>
          </a:ln>
          <a:effectLst>
            <a:prstShdw prst="shdw17" dir="2700000" dist="17961">
              <a:srgbClr val="708688"/>
            </a:prstShdw>
          </a:effectLst>
        </p:spPr>
        <p:txBody>
          <a:bodyPr anchor="ctr" wrap="none">
            <a:spAutoFit/>
          </a:bodyPr>
          <a:p>
            <a:pPr indent="1588"/>
            <a:endParaRPr dirty="0" lang="en-US">
              <a:latin typeface="Arial" panose="020B0604020202020204" pitchFamily="34" charset="0"/>
              <a:ea typeface="+mn-ea"/>
            </a:endParaRPr>
          </a:p>
        </p:txBody>
      </p:sp>
      <p:sp>
        <p:nvSpPr>
          <p:cNvPr id="1048592" name="Rectangle 36"/>
          <p:cNvSpPr>
            <a:spLocks noChangeArrowheads="1"/>
          </p:cNvSpPr>
          <p:nvPr/>
        </p:nvSpPr>
        <p:spPr bwMode="auto">
          <a:xfrm>
            <a:off x="0" y="-404813"/>
            <a:ext cx="187325" cy="1323976"/>
          </a:xfrm>
          <a:prstGeom prst="rect"/>
          <a:noFill/>
          <a:ln w="9525">
            <a:noFill/>
            <a:miter lim="800000"/>
            <a:headEnd/>
            <a:tailEnd/>
          </a:ln>
          <a:effectLst>
            <a:prstShdw prst="shdw17" dir="2700000" dist="17961">
              <a:srgbClr val="708688"/>
            </a:prstShdw>
          </a:effectLst>
        </p:spPr>
        <p:txBody>
          <a:bodyPr anchor="ctr" wrap="none">
            <a:spAutoFit/>
          </a:bodyPr>
          <a:p>
            <a:pPr indent="1588"/>
            <a:endParaRPr dirty="0" lang="en-US">
              <a:latin typeface="Arial" panose="020B0604020202020204" pitchFamily="34" charset="0"/>
              <a:ea typeface="+mn-ea"/>
            </a:endParaRPr>
          </a:p>
        </p:txBody>
      </p:sp>
      <p:sp>
        <p:nvSpPr>
          <p:cNvPr id="1048593" name="Text Box 53"/>
          <p:cNvSpPr txBox="1">
            <a:spLocks noChangeArrowheads="1"/>
          </p:cNvSpPr>
          <p:nvPr/>
        </p:nvSpPr>
        <p:spPr bwMode="auto">
          <a:xfrm>
            <a:off x="10410825" y="6515100"/>
            <a:ext cx="10591800" cy="685800"/>
          </a:xfrm>
          <a:prstGeom prst="rect"/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p>
            <a:pPr algn="r" defTabSz="847725">
              <a:spcBef>
                <a:spcPct val="50000"/>
              </a:spcBef>
            </a:pPr>
            <a:r>
              <a:rPr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Century Gothic" pitchFamily="34" charset="0"/>
              </a:rPr>
              <a:t>Root cause analysis (Fish bone)</a:t>
            </a:r>
          </a:p>
        </p:txBody>
      </p:sp>
      <p:sp>
        <p:nvSpPr>
          <p:cNvPr id="1048594" name="Rectangle 37"/>
          <p:cNvSpPr>
            <a:spLocks noChangeArrowheads="1"/>
          </p:cNvSpPr>
          <p:nvPr/>
        </p:nvSpPr>
        <p:spPr bwMode="auto">
          <a:xfrm>
            <a:off x="3705225" y="0"/>
            <a:ext cx="24612600" cy="296164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altLang="en-US" b="1" dirty="0" 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Quality Improvement initiative for </a:t>
            </a:r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Early Initiation of Emergency Management of Sick Neonate</a:t>
            </a:r>
            <a:endParaRPr altLang="en-US" b="1" dirty="0" lang="en-IN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95" name="Text Box 53"/>
          <p:cNvSpPr txBox="1">
            <a:spLocks noChangeArrowheads="1"/>
          </p:cNvSpPr>
          <p:nvPr/>
        </p:nvSpPr>
        <p:spPr bwMode="auto">
          <a:xfrm>
            <a:off x="0" y="20383500"/>
            <a:ext cx="10201275" cy="771525"/>
          </a:xfrm>
          <a:prstGeom prst="rect"/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p>
            <a:pPr algn="r" defTabSz="847725">
              <a:spcBef>
                <a:spcPct val="50000"/>
              </a:spcBef>
            </a:pPr>
            <a:r>
              <a:rPr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Century Gothic" pitchFamily="34" charset="0"/>
                <a:ea typeface="+mn-ea"/>
              </a:rPr>
              <a:t>Aim</a:t>
            </a:r>
          </a:p>
        </p:txBody>
      </p:sp>
      <p:sp>
        <p:nvSpPr>
          <p:cNvPr id="1048596" name="Text Box 10"/>
          <p:cNvSpPr txBox="1">
            <a:spLocks noChangeArrowheads="1"/>
          </p:cNvSpPr>
          <p:nvPr/>
        </p:nvSpPr>
        <p:spPr bwMode="auto">
          <a:xfrm>
            <a:off x="58738" y="25260300"/>
            <a:ext cx="10275887" cy="342900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bIns="42449" lIns="84898" rIns="173736" tIns="42449"/>
          <a:p>
            <a:pPr algn="just" eaLnBrk="1" hangingPunct="1" indent="-533400" marL="5334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Font typeface="Arial" charset="0"/>
              <a:buChar char="■"/>
            </a:pPr>
            <a:r>
              <a:rPr altLang="en-US" b="1" sz="3000" lang="en-US"/>
              <a:t>To evaluate the incidence of hypothermia in current scenario and how to overcome this problem</a:t>
            </a:r>
          </a:p>
          <a:p>
            <a:pPr algn="just" eaLnBrk="1" hangingPunct="1" indent="-533400" lvl="1" marL="5334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Font typeface="Arial" charset="0"/>
              <a:buChar char="■"/>
            </a:pPr>
            <a:endParaRPr altLang="en-US" b="1" sz="3000" lang="en-US"/>
          </a:p>
          <a:p>
            <a:pPr algn="just" eaLnBrk="1" hangingPunct="1" indent="-533400" lvl="2" marL="9906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Font typeface="Arial" charset="0"/>
              <a:buChar char="■"/>
            </a:pPr>
            <a:endParaRPr altLang="en-US" b="1" sz="3000" lang="en-US"/>
          </a:p>
          <a:p>
            <a:pPr algn="just" eaLnBrk="1" hangingPunct="1" indent="-533400" lvl="1" marL="5334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  <a:buFont typeface="Arial" charset="0"/>
              <a:buChar char="■"/>
            </a:pPr>
            <a:endParaRPr altLang="en-US" b="1" sz="3000" lang="en-US"/>
          </a:p>
        </p:txBody>
      </p:sp>
      <p:cxnSp>
        <p:nvCxnSpPr>
          <p:cNvPr id="3145728" name="Straight Connector 90"/>
          <p:cNvCxnSpPr>
            <a:cxnSpLocks/>
            <a:endCxn id="90" idx="4"/>
          </p:cNvCxnSpPr>
          <p:nvPr/>
        </p:nvCxnSpPr>
        <p:spPr>
          <a:xfrm>
            <a:off x="16163925" y="24726900"/>
            <a:ext cx="0" cy="8534400"/>
          </a:xfrm>
          <a:prstGeom prst="lin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7" name="Rectangle 69"/>
          <p:cNvSpPr>
            <a:spLocks noChangeArrowheads="1"/>
          </p:cNvSpPr>
          <p:nvPr/>
        </p:nvSpPr>
        <p:spPr bwMode="auto">
          <a:xfrm>
            <a:off x="22450425" y="33032700"/>
            <a:ext cx="9296400" cy="1918971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indent="-514350" marL="514350">
              <a:buFont typeface="Arial" charset="0"/>
              <a:buAutoNum type="arabicPeriod"/>
            </a:pPr>
            <a:r>
              <a:rPr sz="2400" lang="en-US">
                <a:solidFill>
                  <a:srgbClr val="7030A0"/>
                </a:solidFill>
              </a:rPr>
              <a:t>Emergency Patient admission more on Evening and Night Shift.</a:t>
            </a:r>
          </a:p>
          <a:p>
            <a:pPr indent="-514350" marL="514350">
              <a:buFont typeface="Arial" charset="0"/>
              <a:buAutoNum type="arabicPeriod"/>
            </a:pPr>
            <a:r>
              <a:rPr sz="2400" lang="en-US">
                <a:solidFill>
                  <a:srgbClr val="7030A0"/>
                </a:solidFill>
              </a:rPr>
              <a:t>On duty Doctors and Nurses of Evening and night shift are inspired by seeing the morning shift staff success. </a:t>
            </a:r>
          </a:p>
          <a:p>
            <a:pPr indent="-514350" marL="514350">
              <a:buFont typeface="Arial" charset="0"/>
              <a:buAutoNum type="arabicPeriod"/>
            </a:pPr>
            <a:r>
              <a:rPr sz="2400" lang="en-US">
                <a:solidFill>
                  <a:srgbClr val="7030A0"/>
                </a:solidFill>
              </a:rPr>
              <a:t>Try to implement this module to other shift (Evening &amp; Night) also in future</a:t>
            </a:r>
            <a:endParaRPr altLang="en-US" b="1" sz="2400" lang="en-US"/>
          </a:p>
        </p:txBody>
      </p:sp>
      <p:sp>
        <p:nvSpPr>
          <p:cNvPr id="1048598" name="Text Box 53"/>
          <p:cNvSpPr txBox="1">
            <a:spLocks noChangeArrowheads="1"/>
          </p:cNvSpPr>
          <p:nvPr/>
        </p:nvSpPr>
        <p:spPr bwMode="auto">
          <a:xfrm>
            <a:off x="209550" y="24193500"/>
            <a:ext cx="10201275" cy="771525"/>
          </a:xfrm>
          <a:prstGeom prst="rect"/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p>
            <a:pPr algn="r" defTabSz="847725">
              <a:spcBef>
                <a:spcPct val="50000"/>
              </a:spcBef>
            </a:pPr>
            <a:r>
              <a:rPr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Century Gothic" pitchFamily="34" charset="0"/>
                <a:ea typeface="+mn-ea"/>
              </a:rPr>
              <a:t>Baseline Data Collection</a:t>
            </a:r>
          </a:p>
        </p:txBody>
      </p:sp>
      <p:sp>
        <p:nvSpPr>
          <p:cNvPr id="1048599" name="Text Box 10"/>
          <p:cNvSpPr txBox="1">
            <a:spLocks noChangeArrowheads="1"/>
          </p:cNvSpPr>
          <p:nvPr/>
        </p:nvSpPr>
        <p:spPr bwMode="auto">
          <a:xfrm>
            <a:off x="0" y="21450300"/>
            <a:ext cx="10182225" cy="259080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bIns="42449" lIns="84898" rIns="173736" tIns="42449"/>
          <a:p>
            <a:pPr algn="just"/>
            <a:r>
              <a:rPr sz="3500" lang="en-US">
                <a:solidFill>
                  <a:srgbClr val="002060"/>
                </a:solidFill>
              </a:rPr>
              <a:t>To initiate emergency management of all Sick Newborn admitted in our SNCU before 30 minutes (from two hours now) within 8 weeks from current of 20% to 80 % (within 30/04/2017) </a:t>
            </a:r>
          </a:p>
        </p:txBody>
      </p:sp>
      <p:sp>
        <p:nvSpPr>
          <p:cNvPr id="1048600" name="Text Box 10"/>
          <p:cNvSpPr txBox="1">
            <a:spLocks noChangeArrowheads="1"/>
          </p:cNvSpPr>
          <p:nvPr/>
        </p:nvSpPr>
        <p:spPr bwMode="auto">
          <a:xfrm>
            <a:off x="0" y="17640300"/>
            <a:ext cx="10639425" cy="251460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bIns="42449" lIns="84898" rIns="173736" tIns="42449"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altLang="en-US" b="1" dirty="0" sz="3000" lang="en-US"/>
              <a:t> </a:t>
            </a:r>
            <a:r>
              <a:rPr dirty="0" sz="3200"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Delay in receiving the sick neonate in triage by Sisters.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dirty="0" sz="3200"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Dedicated person  posted in triage.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dirty="0" sz="3200"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Delay in processing of admission ticket.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dirty="0" sz="3200"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Separate Emergency tray in triage hence delay. </a:t>
            </a:r>
          </a:p>
          <a:p>
            <a:pPr algn="just" eaLnBrk="1" hangingPunct="1" indent="-533400" marL="533400">
              <a:lnSpc>
                <a:spcPct val="110000"/>
              </a:lnSpc>
              <a:spcBef>
                <a:spcPct val="15000"/>
              </a:spcBef>
              <a:buClr>
                <a:srgbClr val="A50021"/>
              </a:buClr>
              <a:buSzPct val="130000"/>
            </a:pPr>
            <a:endParaRPr altLang="en-US" b="1" dirty="0" sz="3000" lang="en-US"/>
          </a:p>
        </p:txBody>
      </p:sp>
      <p:sp>
        <p:nvSpPr>
          <p:cNvPr id="1048601" name="Text Box 53"/>
          <p:cNvSpPr txBox="1">
            <a:spLocks noChangeArrowheads="1"/>
          </p:cNvSpPr>
          <p:nvPr/>
        </p:nvSpPr>
        <p:spPr bwMode="auto">
          <a:xfrm>
            <a:off x="0" y="16725900"/>
            <a:ext cx="10201275" cy="787400"/>
          </a:xfrm>
          <a:prstGeom prst="rect"/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p>
            <a:pPr algn="r" defTabSz="847725">
              <a:spcBef>
                <a:spcPct val="50000"/>
              </a:spcBef>
            </a:pPr>
            <a:r>
              <a:rPr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Century Gothic" pitchFamily="34" charset="0"/>
                <a:ea typeface="+mn-ea"/>
              </a:rPr>
              <a:t>Problem Identified</a:t>
            </a:r>
          </a:p>
        </p:txBody>
      </p:sp>
      <p:sp>
        <p:nvSpPr>
          <p:cNvPr id="1048602" name="Text Box 53"/>
          <p:cNvSpPr txBox="1">
            <a:spLocks noChangeArrowheads="1"/>
          </p:cNvSpPr>
          <p:nvPr/>
        </p:nvSpPr>
        <p:spPr bwMode="auto">
          <a:xfrm>
            <a:off x="22053550" y="31508700"/>
            <a:ext cx="10350500" cy="914400"/>
          </a:xfrm>
          <a:prstGeom prst="rect"/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p>
            <a:pPr algn="r" defTabSz="847725">
              <a:spcBef>
                <a:spcPct val="50000"/>
              </a:spcBef>
            </a:pPr>
            <a:r>
              <a:rPr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Century Gothic" pitchFamily="34" charset="0"/>
                <a:ea typeface="+mn-ea"/>
              </a:rPr>
              <a:t>Conclusions</a:t>
            </a:r>
          </a:p>
        </p:txBody>
      </p:sp>
      <p:sp>
        <p:nvSpPr>
          <p:cNvPr id="1048603" name="Rectangle 166"/>
          <p:cNvSpPr>
            <a:spLocks noChangeArrowheads="1"/>
          </p:cNvSpPr>
          <p:nvPr/>
        </p:nvSpPr>
        <p:spPr bwMode="auto">
          <a:xfrm>
            <a:off x="0" y="5981700"/>
            <a:ext cx="32404050" cy="152400"/>
          </a:xfrm>
          <a:prstGeom prst="rect"/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anchor="ctr" wrap="none"/>
          <a:p>
            <a:endParaRPr altLang="en-US" lang="en-IN"/>
          </a:p>
        </p:txBody>
      </p:sp>
      <p:sp>
        <p:nvSpPr>
          <p:cNvPr id="1048604" name="Text Box 167"/>
          <p:cNvSpPr txBox="1">
            <a:spLocks noChangeArrowheads="1"/>
          </p:cNvSpPr>
          <p:nvPr/>
        </p:nvSpPr>
        <p:spPr bwMode="auto">
          <a:xfrm>
            <a:off x="0" y="3009900"/>
            <a:ext cx="32404050" cy="3266441"/>
          </a:xfrm>
          <a:prstGeom prst="rect"/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p>
            <a:pPr algn="ctr" defTabSz="4389438" eaLnBrk="1" hangingPunct="1">
              <a:spcBef>
                <a:spcPct val="50000"/>
              </a:spcBef>
            </a:pPr>
            <a:r>
              <a:rPr altLang="en-US" b="1" dirty="0" sz="7200" lang="en-US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Nilratan</a:t>
            </a:r>
            <a:r>
              <a:rPr altLang="en-US" b="1" dirty="0" sz="7200" lang="en-US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altLang="en-US" b="1" dirty="0" sz="7200" lang="en-US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Sircar</a:t>
            </a:r>
            <a:r>
              <a:rPr altLang="en-US" b="1" dirty="0" sz="7200" lang="en-US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Medical College &amp; Hospital, </a:t>
            </a:r>
            <a:r>
              <a:rPr altLang="en-US" b="1" dirty="0" sz="7200" lang="en-US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Kolkata</a:t>
            </a:r>
          </a:p>
          <a:p>
            <a:pPr algn="ctr" defTabSz="4389438" eaLnBrk="1" hangingPunct="1">
              <a:spcBef>
                <a:spcPct val="50000"/>
              </a:spcBef>
            </a:pPr>
            <a:r>
              <a:rPr b="1" dirty="0" sz="4000" i="1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TEAM MEMBERS</a:t>
            </a:r>
          </a:p>
          <a:p>
            <a:pPr algn="ctr"/>
            <a:r>
              <a:rPr b="1" dirty="0" sz="40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 </a:t>
            </a:r>
            <a:r>
              <a:rPr b="1" dirty="0" sz="40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Asim</a:t>
            </a:r>
            <a:r>
              <a:rPr b="1" dirty="0" sz="40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Kumar </a:t>
            </a:r>
            <a:r>
              <a:rPr b="1" dirty="0" sz="40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Mallick</a:t>
            </a:r>
            <a:r>
              <a:rPr b="1" dirty="0" sz="40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40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(Leader ),Dr. </a:t>
            </a:r>
            <a:r>
              <a:rPr dirty="0" sz="40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Biswajit</a:t>
            </a:r>
            <a:r>
              <a:rPr dirty="0" sz="40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Mondal</a:t>
            </a:r>
            <a:r>
              <a:rPr dirty="0" sz="40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dirty="0" sz="40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Analyser</a:t>
            </a:r>
            <a:r>
              <a:rPr dirty="0" sz="40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),Dr. </a:t>
            </a:r>
            <a:r>
              <a:rPr dirty="0" sz="40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Gopal</a:t>
            </a:r>
            <a:r>
              <a:rPr dirty="0" sz="40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Pandey</a:t>
            </a:r>
            <a:r>
              <a:rPr dirty="0" sz="40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(Time Keeper),Dr. </a:t>
            </a:r>
            <a:r>
              <a:rPr dirty="0" sz="40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Mahammad</a:t>
            </a:r>
            <a:r>
              <a:rPr dirty="0" sz="40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Kalam</a:t>
            </a:r>
            <a:r>
              <a:rPr dirty="0" sz="40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(Communicator) ,</a:t>
            </a:r>
            <a:r>
              <a:rPr dirty="0" sz="40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Bina</a:t>
            </a:r>
            <a:r>
              <a:rPr dirty="0" sz="40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Acharya</a:t>
            </a:r>
            <a:r>
              <a:rPr dirty="0" sz="40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(Sister In-charge),</a:t>
            </a:r>
            <a:r>
              <a:rPr dirty="0" sz="40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Archana</a:t>
            </a:r>
            <a:r>
              <a:rPr dirty="0" sz="40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Ghosh</a:t>
            </a:r>
            <a:r>
              <a:rPr dirty="0" sz="40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(Staff </a:t>
            </a:r>
            <a:r>
              <a:rPr dirty="0" sz="40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Nuress</a:t>
            </a:r>
            <a:r>
              <a:rPr dirty="0" sz="40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</a:t>
            </a:r>
            <a:r>
              <a:rPr dirty="0" sz="40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Sunipa</a:t>
            </a:r>
            <a:r>
              <a:rPr dirty="0" sz="40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Pramanik</a:t>
            </a:r>
            <a:r>
              <a:rPr dirty="0" sz="40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(Staff </a:t>
            </a:r>
            <a:r>
              <a:rPr dirty="0" sz="40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Nuress</a:t>
            </a:r>
            <a:r>
              <a:rPr dirty="0" sz="40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dirty="0" sz="40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Samaresh</a:t>
            </a:r>
            <a:r>
              <a:rPr dirty="0" sz="40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</a:t>
            </a:r>
            <a:r>
              <a:rPr dirty="0" sz="40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(DEO)</a:t>
            </a:r>
            <a:endParaRPr altLang="en-US" b="1" dirty="0" sz="8800" lang="en-US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48605" name="TextBox 65"/>
          <p:cNvSpPr txBox="1">
            <a:spLocks noChangeArrowheads="1"/>
          </p:cNvSpPr>
          <p:nvPr/>
        </p:nvSpPr>
        <p:spPr bwMode="auto">
          <a:xfrm>
            <a:off x="161925" y="42622788"/>
            <a:ext cx="17221200" cy="579437"/>
          </a:xfrm>
          <a:prstGeom prst="rect"/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p>
            <a:pPr eaLnBrk="1" hangingPunct="1"/>
            <a:r>
              <a:rPr altLang="en-US" b="1" sz="3200" lang="en-IN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Division of Neonatology, Department of Pediatrics &amp; </a:t>
            </a:r>
            <a:r>
              <a:rPr altLang="en-US" b="1" sz="3200" lang="en-US">
                <a:solidFill>
                  <a:schemeClr val="bg1"/>
                </a:solidFill>
                <a:latin typeface="Arial Narrow" pitchFamily="34" charset="0"/>
              </a:rPr>
              <a:t>College of Nursing  AIIMS, New Delhi</a:t>
            </a:r>
            <a:endParaRPr altLang="en-US" b="1" sz="3200" lang="en-US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2097152" name="Picture 78" descr="D:\Documents and Settings\Prodip\My Documents\New Folder\logo NRS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809625" y="190500"/>
            <a:ext cx="2790825" cy="2757038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06" name="Text Box 53"/>
          <p:cNvSpPr txBox="1">
            <a:spLocks noChangeArrowheads="1"/>
          </p:cNvSpPr>
          <p:nvPr/>
        </p:nvSpPr>
        <p:spPr bwMode="auto">
          <a:xfrm>
            <a:off x="11096625" y="24041100"/>
            <a:ext cx="10287000" cy="914400"/>
          </a:xfrm>
          <a:prstGeom prst="rect"/>
          <a:solidFill>
            <a:srgbClr val="8000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p>
            <a:pPr algn="r" defTabSz="847725">
              <a:spcBef>
                <a:spcPct val="50000"/>
              </a:spcBef>
            </a:pPr>
            <a:r>
              <a:rPr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Century Gothic" pitchFamily="34" charset="0"/>
                <a:ea typeface="+mn-ea"/>
              </a:rPr>
              <a:t>PDSA Cycle 1</a:t>
            </a:r>
          </a:p>
        </p:txBody>
      </p:sp>
      <p:sp>
        <p:nvSpPr>
          <p:cNvPr id="1048607" name="Text Box 53"/>
          <p:cNvSpPr txBox="1">
            <a:spLocks noChangeArrowheads="1"/>
          </p:cNvSpPr>
          <p:nvPr/>
        </p:nvSpPr>
        <p:spPr bwMode="auto">
          <a:xfrm>
            <a:off x="21459825" y="6286500"/>
            <a:ext cx="10201275" cy="914400"/>
          </a:xfrm>
          <a:prstGeom prst="rect"/>
          <a:solidFill>
            <a:srgbClr val="8000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p>
            <a:pPr algn="r" defTabSz="847725">
              <a:spcBef>
                <a:spcPct val="50000"/>
              </a:spcBef>
            </a:pPr>
            <a:r>
              <a:rPr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Century Gothic" pitchFamily="34" charset="0"/>
                <a:ea typeface="+mn-ea"/>
              </a:rPr>
              <a:t>PDSA Cycle 3</a:t>
            </a:r>
          </a:p>
        </p:txBody>
      </p:sp>
      <p:sp>
        <p:nvSpPr>
          <p:cNvPr id="1048608" name="Text Box 53"/>
          <p:cNvSpPr txBox="1">
            <a:spLocks noChangeArrowheads="1"/>
          </p:cNvSpPr>
          <p:nvPr/>
        </p:nvSpPr>
        <p:spPr bwMode="auto">
          <a:xfrm>
            <a:off x="10639425" y="34099500"/>
            <a:ext cx="10868025" cy="914400"/>
          </a:xfrm>
          <a:prstGeom prst="rect"/>
          <a:solidFill>
            <a:srgbClr val="8000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dir="t" rig="legacyFlat3"/>
          </a:scene3d>
          <a:sp3d extrusionH="8874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anchor="ctr" anchorCtr="1" bIns="42449" lIns="84898" rIns="84898" tIns="42449">
            <a:flatTx z="0"/>
          </a:bodyPr>
          <a:p>
            <a:pPr algn="r" defTabSz="847725">
              <a:spcBef>
                <a:spcPct val="50000"/>
              </a:spcBef>
            </a:pPr>
            <a:r>
              <a:rPr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Century Gothic" pitchFamily="34" charset="0"/>
                <a:ea typeface="+mn-ea"/>
              </a:rPr>
              <a:t>PDSA Cycle 2</a:t>
            </a:r>
          </a:p>
        </p:txBody>
      </p:sp>
      <p:pic>
        <p:nvPicPr>
          <p:cNvPr id="2097153" name="Picture 168" descr="KAB  LOGO - Copy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8927425" y="0"/>
            <a:ext cx="2443163" cy="2737338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4" name="Picture 68" descr="D:\Biswajit Sir\snipping tool\Capture baseline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657225" y="26469975"/>
            <a:ext cx="9525000" cy="770572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5" name="Picture 68" descr="D:\Biswajit Sir\snipping tool\Capture Process flow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581025" y="34709100"/>
            <a:ext cx="9525000" cy="75438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6" name="Picture 69" descr="D:\Biswajit Sir\snipping tool\Capture fishbone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10487025" y="7505700"/>
            <a:ext cx="10287000" cy="81534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7" name="Picture 70" descr="D:\Biswajit Sir\snipping tool\Capture.PDSA 1PNG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11630025" y="25184100"/>
            <a:ext cx="8763000" cy="66294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8" name="Picture 71" descr="D:\Biswajit Sir\snipping tool\CapturePDSA 2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 cstate="print"/>
          <a:srcRect/>
          <a:stretch>
            <a:fillRect/>
          </a:stretch>
        </p:blipFill>
        <p:spPr bwMode="auto">
          <a:xfrm>
            <a:off x="10639425" y="35166300"/>
            <a:ext cx="10591800" cy="6983413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9" name="Picture 72" descr="D:\Biswajit Sir\snipping tool\Capture STICKER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8" cstate="print"/>
          <a:srcRect/>
          <a:stretch>
            <a:fillRect/>
          </a:stretch>
        </p:blipFill>
        <p:spPr bwMode="auto">
          <a:xfrm>
            <a:off x="11249025" y="32270700"/>
            <a:ext cx="7848600" cy="18288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0" name="Picture 73" descr="D:\Biswajit Sir\snipping tool\CapturePDSA 3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9" cstate="print"/>
          <a:srcRect/>
          <a:stretch>
            <a:fillRect/>
          </a:stretch>
        </p:blipFill>
        <p:spPr bwMode="auto">
          <a:xfrm>
            <a:off x="22145625" y="8039100"/>
            <a:ext cx="8991600" cy="587692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1" name="Picture 74" descr="D:\Biswajit Sir\snipping tool\Capture comparative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0" cstate="print"/>
          <a:srcRect/>
          <a:stretch>
            <a:fillRect/>
          </a:stretch>
        </p:blipFill>
        <p:spPr bwMode="auto">
          <a:xfrm>
            <a:off x="22450425" y="35471100"/>
            <a:ext cx="9220200" cy="71628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2" name="Picture 75" descr="D:\Biswajit Sir\snipping tool\Capture morning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1" cstate="print"/>
          <a:srcRect/>
          <a:stretch>
            <a:fillRect/>
          </a:stretch>
        </p:blipFill>
        <p:spPr bwMode="auto">
          <a:xfrm>
            <a:off x="22526625" y="14058900"/>
            <a:ext cx="9448800" cy="66294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3" name="Picture 76" descr="D:\Biswajit Sir\snipping tool\Capture evening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2" cstate="print"/>
          <a:srcRect/>
          <a:stretch>
            <a:fillRect/>
          </a:stretch>
        </p:blipFill>
        <p:spPr bwMode="auto">
          <a:xfrm>
            <a:off x="22145625" y="25565100"/>
            <a:ext cx="9906000" cy="54102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4" name="Picture 79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3" cstate="print"/>
          <a:srcRect/>
          <a:stretch>
            <a:fillRect/>
          </a:stretch>
        </p:blipFill>
        <p:spPr bwMode="auto">
          <a:xfrm>
            <a:off x="21455063" y="19926300"/>
            <a:ext cx="10520362" cy="56388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5" name="Picture 81" descr="D:\Biswajit Sir\snipping tool\Capture driver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4" cstate="print"/>
          <a:srcRect/>
          <a:stretch>
            <a:fillRect/>
          </a:stretch>
        </p:blipFill>
        <p:spPr bwMode="auto">
          <a:xfrm>
            <a:off x="10944225" y="16116300"/>
            <a:ext cx="10567988" cy="73152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4075113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baseline="0" b="0" cap="none" sz="8000" i="0" kumimoji="0" lang="en-US" normalizeH="0" strike="noStrike" u="none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4075113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baseline="0" b="0" cap="none" sz="8000" i="0" kumimoji="0" lang="en-US" normalizeH="0" strike="noStrike" u="none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AIIMS</Company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NARENDER SINGHAL</dc:creator>
  <cp:lastModifiedBy>SNCU</cp:lastModifiedBy>
  <dcterms:created xsi:type="dcterms:W3CDTF">2006-06-05T01:53:23Z</dcterms:created>
  <dcterms:modified xsi:type="dcterms:W3CDTF">2017-08-09T12:51:49Z</dcterms:modified>
</cp:coreProperties>
</file>