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firstSlideNum="1" rtl="0" saveSubsetFonts="0" serverZoom="0" showSpecialPlsOnTitleSld="1">
  <p:sldMasterIdLst>
    <p:sldMasterId id="2147483672" r:id="rId1"/>
  </p:sldMasterIdLst>
  <p:notesMasterIdLst>
    <p:notesMasterId r:id="rId2"/>
  </p:notesMasterIdLst>
  <p:handoutMasterIdLst>
    <p:handoutMasterId r:id="rId3"/>
  </p:handoutMasterIdLst>
  <p:sldIdLst>
    <p:sldId id="262" r:id="rId4"/>
  </p:sldIdLst>
  <p:sldSz type="custom" cy="43205400" cx="32404050"/>
  <p:notesSz cx="32099250" cy="43072048"/>
  <p:defaultTextStyle>
    <a:lvl1pPr algn="l" fontAlgn="base" indent="0" latinLnBrk="1" marL="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8000" i="0" u="none">
        <a:solidFill>
          <a:schemeClr val="dk1"/>
        </a:solidFill>
        <a:latin typeface="Arial" pitchFamily="0" charset="0"/>
        <a:ea typeface="ＭＳ Ｐゴシック" pitchFamily="34" charset="-128"/>
        <a:sym typeface="Arial" pitchFamily="0" charset="0"/>
      </a:defRPr>
    </a:lvl1pPr>
    <a:lvl2pPr algn="l" fontAlgn="base" indent="0" latinLnBrk="1" marL="4572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8000" i="0" u="none">
        <a:solidFill>
          <a:schemeClr val="dk1"/>
        </a:solidFill>
        <a:latin typeface="Arial" pitchFamily="0" charset="0"/>
        <a:ea typeface="ＭＳ Ｐゴシック" pitchFamily="34" charset="-128"/>
        <a:sym typeface="Arial" pitchFamily="0" charset="0"/>
      </a:defRPr>
    </a:lvl2pPr>
    <a:lvl3pPr algn="l" fontAlgn="base" indent="0" latinLnBrk="1" marL="9144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8000" i="0" u="none">
        <a:solidFill>
          <a:schemeClr val="dk1"/>
        </a:solidFill>
        <a:latin typeface="Arial" pitchFamily="0" charset="0"/>
        <a:ea typeface="ＭＳ Ｐゴシック" pitchFamily="34" charset="-128"/>
        <a:sym typeface="Arial" pitchFamily="0" charset="0"/>
      </a:defRPr>
    </a:lvl3pPr>
    <a:lvl4pPr algn="l" fontAlgn="base" indent="0" latinLnBrk="1" marL="13716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8000" i="0" u="none">
        <a:solidFill>
          <a:schemeClr val="dk1"/>
        </a:solidFill>
        <a:latin typeface="Arial" pitchFamily="0" charset="0"/>
        <a:ea typeface="ＭＳ Ｐゴシック" pitchFamily="34" charset="-128"/>
        <a:sym typeface="Arial" pitchFamily="0" charset="0"/>
      </a:defRPr>
    </a:lvl4pPr>
    <a:lvl5pPr algn="l" fontAlgn="base" indent="0" latinLnBrk="1" marL="18288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8000" i="0" u="none">
        <a:solidFill>
          <a:schemeClr val="dk1"/>
        </a:solidFill>
        <a:latin typeface="Arial" pitchFamily="0" charset="0"/>
        <a:ea typeface="ＭＳ Ｐゴシック" pitchFamily="34" charset="-128"/>
        <a:sym typeface="Arial" pitchFamily="0" charset="0"/>
      </a:defRPr>
    </a:lvl5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View">
  <p:normalViewPr showOutlineIcons="1" snapVertSplitter="1" vertBarState="minimized" horzBarState="maximized" preferSingleView="0">
    <p:restoredLeft sz="15620"/>
    <p:restoredTop sz="91053" autoAdjust="0"/>
  </p:normalViewPr>
  <p:slideViewPr>
    <p:cSldViewPr showGuides="0" snapToGrid="1" snapToObjects="0">
      <p:cViewPr varScale="0">
        <p:scale>
          <a:sx n="40" d="100"/>
          <a:sy n="40" d="100"/>
        </p:scale>
        <p:origin x="726" y="-210"/>
      </p:cViewPr>
      <p:guideLst>
        <p:guide orient="horz" pos="4056"/>
        <p:guide orient="vert" pos="174"/>
        <p:guide orient="vert" pos="6615"/>
        <p:guide orient="vert" pos="7038"/>
        <p:guide orient="vert" pos="13374"/>
        <p:guide orient="vert" pos="20270"/>
        <p:guide orient="vert" pos="13750"/>
      </p:guideLst>
    </p:cSldViewPr>
  </p:slideViewPr>
  <p:gridSpacing cx="0" cy="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5" Type="http://schemas.openxmlformats.org/officeDocument/2006/relationships/tableStyles" Target="tableStyles.xml"/><Relationship Id="rId6" Type="http://schemas.openxmlformats.org/officeDocument/2006/relationships/presProps" Target="presProps.xml"/><Relationship Id="rId7" Type="http://schemas.openxmlformats.org/officeDocument/2006/relationships/viewProps" Target="viewProps.xml"/></Relationships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3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65" name=""/>
          <p:cNvSpPr/>
          <p:nvPr>
            <p:ph type="hdr" sz="quarter" idx="0"/>
          </p:nvPr>
        </p:nvSpPr>
        <p:spPr>
          <a:xfrm rot="0">
            <a:off x="0" y="0"/>
            <a:ext cx="13911262" cy="2152650"/>
          </a:xfrm>
          <a:prstGeom prst="rect"/>
          <a:noFill/>
          <a:ln>
            <a:noFill/>
          </a:ln>
        </p:spPr>
        <p:txBody>
          <a:bodyPr anchor="t" bIns="210746" lIns="421492" rIns="421492" tIns="210746"/>
          <a:p>
            <a:pPr eaLnBrk="1" hangingPunct="1" latinLnBrk="1" lvl="0"/>
            <a:endParaRPr altLang="en-US" sz="5600" lang="zh-CN"/>
          </a:p>
        </p:txBody>
      </p:sp>
      <p:sp>
        <p:nvSpPr>
          <p:cNvPr id="1048666" name=""/>
          <p:cNvSpPr/>
          <p:nvPr>
            <p:ph type="dt" sz="quarter" idx="1"/>
          </p:nvPr>
        </p:nvSpPr>
        <p:spPr>
          <a:xfrm rot="0">
            <a:off x="18176876" y="0"/>
            <a:ext cx="13917612" cy="2152650"/>
          </a:xfrm>
          <a:prstGeom prst="rect"/>
          <a:noFill/>
          <a:ln>
            <a:noFill/>
          </a:ln>
        </p:spPr>
        <p:txBody>
          <a:bodyPr anchor="t" bIns="210746" lIns="421492" rIns="421492" tIns="210746"/>
          <a:p>
            <a:pPr algn="r" eaLnBrk="1" hangingPunct="1" latinLnBrk="1" lvl="0"/>
            <a:fld id="{566ABCEB-ACFC-4714-9973-3DA970169C29}" type="datetime1">
              <a:rPr altLang="en-US" sz="5600" lang="zh-CN"/>
              <a:pPr algn="r" eaLnBrk="1" hangingPunct="1" latinLnBrk="1" lvl="0"/>
            </a:fld>
            <a:endParaRPr altLang="en-US" sz="5600" lang="zh-CN"/>
          </a:p>
        </p:txBody>
      </p:sp>
      <p:sp>
        <p:nvSpPr>
          <p:cNvPr id="1048667" name=""/>
          <p:cNvSpPr/>
          <p:nvPr>
            <p:ph type="ftr" sz="quarter" idx="2"/>
          </p:nvPr>
        </p:nvSpPr>
        <p:spPr>
          <a:xfrm rot="0">
            <a:off x="0" y="40909876"/>
            <a:ext cx="13911262" cy="2152650"/>
          </a:xfrm>
          <a:prstGeom prst="rect"/>
          <a:noFill/>
          <a:ln>
            <a:noFill/>
          </a:ln>
        </p:spPr>
        <p:txBody>
          <a:bodyPr anchor="b" bIns="210746" lIns="421492" rIns="421492" tIns="210746"/>
          <a:p>
            <a:pPr eaLnBrk="1" hangingPunct="1" latinLnBrk="1" lvl="0"/>
            <a:endParaRPr altLang="en-US" sz="5600" lang="zh-CN"/>
          </a:p>
        </p:txBody>
      </p:sp>
      <p:sp>
        <p:nvSpPr>
          <p:cNvPr id="1048668" name=""/>
          <p:cNvSpPr/>
          <p:nvPr>
            <p:ph type="sldNum" sz="quarter" idx="3"/>
          </p:nvPr>
        </p:nvSpPr>
        <p:spPr>
          <a:xfrm rot="0">
            <a:off x="18176876" y="40909876"/>
            <a:ext cx="13917612" cy="2152650"/>
          </a:xfrm>
          <a:prstGeom prst="rect"/>
          <a:noFill/>
          <a:ln>
            <a:noFill/>
          </a:ln>
        </p:spPr>
        <p:txBody>
          <a:bodyPr anchor="b" bIns="210746" lIns="421492" rIns="421492" tIns="210746"/>
          <a:p>
            <a:pPr algn="r" eaLnBrk="1" hangingPunct="1" latinLnBrk="1" lvl="0"/>
            <a:fld id="{566ABCEB-ACFC-4714-9973-3DA970169C29}" type="slidenum">
              <a:rPr altLang="en-US" sz="5600" lang="zh-CN"/>
              <a:pPr algn="r" eaLnBrk="1" hangingPunct="1" latinLnBrk="1" lvl="0"/>
            </a:fld>
            <a:endParaRPr altLang="en-US" sz="5600" lang="zh-CN"/>
          </a:p>
        </p:txBody>
      </p:sp>
    </p:spTree>
  </p:cSld>
  <p:clrMap accent1="dk1" accent2="dk1" accent3="dk1" accent4="dk1" accent5="dk1" accent6="dk1" bg1="dk1" bg2="dk1" tx1="dk1" tx2="dk1" hlink="dk1" folHlink="dk1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59" name=""/>
          <p:cNvSpPr/>
          <p:nvPr>
            <p:ph type="hdr" sz="quarter" idx="0"/>
          </p:nvPr>
        </p:nvSpPr>
        <p:spPr>
          <a:xfrm rot="0">
            <a:off x="0" y="0"/>
            <a:ext cx="13911262" cy="2152650"/>
          </a:xfrm>
          <a:prstGeom prst="rect"/>
          <a:noFill/>
          <a:ln>
            <a:noFill/>
          </a:ln>
        </p:spPr>
        <p:txBody>
          <a:bodyPr anchor="t" bIns="210746" lIns="421492" rIns="421492" tIns="210746"/>
          <a:p>
            <a:pPr eaLnBrk="1" hangingPunct="1" latinLnBrk="1" lvl="0"/>
            <a:endParaRPr altLang="en-US" sz="5600" lang="zh-CN"/>
          </a:p>
        </p:txBody>
      </p:sp>
      <p:sp>
        <p:nvSpPr>
          <p:cNvPr id="1048660" name=""/>
          <p:cNvSpPr/>
          <p:nvPr>
            <p:ph type="dt" sz="full" idx="1"/>
          </p:nvPr>
        </p:nvSpPr>
        <p:spPr>
          <a:xfrm rot="0">
            <a:off x="18176876" y="0"/>
            <a:ext cx="13917612" cy="2152650"/>
          </a:xfrm>
          <a:prstGeom prst="rect"/>
          <a:noFill/>
          <a:ln>
            <a:noFill/>
          </a:ln>
        </p:spPr>
        <p:txBody>
          <a:bodyPr anchor="t" bIns="210746" lIns="421492" rIns="421492" tIns="210746"/>
          <a:p>
            <a:pPr algn="r" eaLnBrk="1" hangingPunct="1" latinLnBrk="1" lvl="0"/>
            <a:endParaRPr altLang="en-US" sz="5600" lang="zh-CN"/>
          </a:p>
        </p:txBody>
      </p:sp>
      <p:sp>
        <p:nvSpPr>
          <p:cNvPr id="1048661" name=""/>
          <p:cNvSpPr/>
          <p:nvPr>
            <p:ph type="sldImg" sz="full" idx="2"/>
          </p:nvPr>
        </p:nvSpPr>
        <p:spPr>
          <a:xfrm rot="0">
            <a:off x="10002838" y="3228975"/>
            <a:ext cx="12114212" cy="16151225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/>
          <a:p/>
        </p:txBody>
      </p:sp>
      <p:sp>
        <p:nvSpPr>
          <p:cNvPr id="1048662" name=""/>
          <p:cNvSpPr/>
          <p:nvPr>
            <p:ph type="body" sz="quarter" idx="3"/>
          </p:nvPr>
        </p:nvSpPr>
        <p:spPr>
          <a:xfrm rot="0">
            <a:off x="3203575" y="20461288"/>
            <a:ext cx="25692100" cy="19381788"/>
          </a:xfrm>
          <a:prstGeom prst="rect"/>
          <a:noFill/>
          <a:ln>
            <a:noFill/>
          </a:ln>
        </p:spPr>
        <p:txBody>
          <a:bodyPr anchor="t" bIns="210746" lIns="421492" rIns="421492" tIns="210746"/>
          <a:p>
            <a:pPr lvl="0"/>
            <a:r>
              <a:rPr altLang="en-US" lang="zh-CN"/>
              <a:t>Click to edit Master text styles</a:t>
            </a:r>
          </a:p>
          <a:p>
            <a:pPr lvl="1"/>
            <a:r>
              <a:rPr altLang="en-US" lang="zh-CN"/>
              <a:t>Second level</a:t>
            </a:r>
          </a:p>
          <a:p>
            <a:pPr lvl="2"/>
            <a:r>
              <a:rPr altLang="en-US" lang="zh-CN"/>
              <a:t>Third level</a:t>
            </a:r>
          </a:p>
          <a:p>
            <a:pPr lvl="3"/>
            <a:r>
              <a:rPr altLang="en-US" lang="zh-CN"/>
              <a:t>Fourth level</a:t>
            </a:r>
          </a:p>
          <a:p>
            <a:pPr lvl="4"/>
            <a:r>
              <a:rPr altLang="en-US" lang="zh-CN"/>
              <a:t>Fifth level</a:t>
            </a:r>
          </a:p>
        </p:txBody>
      </p:sp>
      <p:sp>
        <p:nvSpPr>
          <p:cNvPr id="1048663" name=""/>
          <p:cNvSpPr/>
          <p:nvPr>
            <p:ph type="ftr" sz="quarter" idx="4"/>
          </p:nvPr>
        </p:nvSpPr>
        <p:spPr>
          <a:xfrm rot="0">
            <a:off x="0" y="40909876"/>
            <a:ext cx="13911262" cy="2152650"/>
          </a:xfrm>
          <a:prstGeom prst="rect"/>
          <a:noFill/>
          <a:ln>
            <a:noFill/>
          </a:ln>
        </p:spPr>
        <p:txBody>
          <a:bodyPr anchor="b" bIns="210746" lIns="421492" rIns="421492" tIns="210746"/>
          <a:p>
            <a:pPr eaLnBrk="1" hangingPunct="1" latinLnBrk="1" lvl="0"/>
            <a:endParaRPr altLang="en-US" sz="5600" lang="zh-CN"/>
          </a:p>
        </p:txBody>
      </p:sp>
      <p:sp>
        <p:nvSpPr>
          <p:cNvPr id="1048664" name=""/>
          <p:cNvSpPr/>
          <p:nvPr>
            <p:ph type="sldNum" sz="quarter" idx="5"/>
          </p:nvPr>
        </p:nvSpPr>
        <p:spPr>
          <a:xfrm rot="0">
            <a:off x="18176876" y="40909876"/>
            <a:ext cx="13917612" cy="2152650"/>
          </a:xfrm>
          <a:prstGeom prst="rect"/>
          <a:noFill/>
          <a:ln>
            <a:noFill/>
          </a:ln>
        </p:spPr>
        <p:txBody>
          <a:bodyPr anchor="b" bIns="210746" lIns="421492" rIns="421492" tIns="210746"/>
          <a:p>
            <a:pPr algn="r" eaLnBrk="1" hangingPunct="1" latinLnBrk="1" lvl="0"/>
            <a:fld id="{566ABCEB-ACFC-4714-9973-3DA970169C29}" type="slidenum">
              <a:rPr altLang="en-US" sz="5600" lang="en-US"/>
              <a:pPr algn="r" eaLnBrk="1" hangingPunct="1" latinLnBrk="1" lvl="0"/>
            </a:fld>
            <a:endParaRPr altLang="en-US" sz="5600" lang="en-US"/>
          </a:p>
        </p:txBody>
      </p:sp>
    </p:spTree>
  </p:cSld>
  <p:clrMap accent1="dk1" accent2="dk1" accent3="dk1" accent4="dk1" accent5="dk1" accent6="dk1" bg1="dk1" bg2="dk1" tx1="dk1" tx2="dk1" hlink="dk1" folHlink="dk1"/>
  <p:notesStyle>
    <a:lvl1pPr algn="l" fontAlgn="base" indent="0" latinLnBrk="1" marL="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Arial" pitchFamily="0" charset="0"/>
        <a:ea typeface="ＭＳ Ｐゴシック" pitchFamily="34" charset="-128"/>
        <a:sym typeface="Arial" pitchFamily="0" charset="0"/>
      </a:defRPr>
    </a:lvl1pPr>
    <a:lvl2pPr algn="l" fontAlgn="base" indent="0" latinLnBrk="1" marL="4572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Arial" pitchFamily="0" charset="0"/>
        <a:ea typeface="ＭＳ Ｐゴシック" pitchFamily="34" charset="-128"/>
        <a:sym typeface="Arial" pitchFamily="0" charset="0"/>
      </a:defRPr>
    </a:lvl2pPr>
    <a:lvl3pPr algn="l" fontAlgn="base" indent="0" latinLnBrk="1" marL="9144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Arial" pitchFamily="0" charset="0"/>
        <a:ea typeface="ＭＳ Ｐゴシック" pitchFamily="34" charset="-128"/>
        <a:sym typeface="Arial" pitchFamily="0" charset="0"/>
      </a:defRPr>
    </a:lvl3pPr>
    <a:lvl4pPr algn="l" fontAlgn="base" indent="0" latinLnBrk="1" marL="13716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Arial" pitchFamily="0" charset="0"/>
        <a:ea typeface="ＭＳ Ｐゴシック" pitchFamily="34" charset="-128"/>
        <a:sym typeface="Arial" pitchFamily="0" charset="0"/>
      </a:defRPr>
    </a:lvl4pPr>
    <a:lvl5pPr algn="l" fontAlgn="base" indent="0" latinLnBrk="1" marL="18288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Arial" pitchFamily="0" charset="0"/>
        <a:ea typeface="ＭＳ Ｐゴシック" pitchFamily="34" charset="-128"/>
        <a:sym typeface="Arial" pitchFamily="0" charset="0"/>
      </a:defRPr>
    </a:lvl5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3" name=""/>
          <p:cNvSpPr txBox="1"/>
          <p:nvPr/>
        </p:nvSpPr>
        <p:spPr>
          <a:xfrm rot="0">
            <a:off x="18176876" y="40909876"/>
            <a:ext cx="13917612" cy="2152650"/>
          </a:xfrm>
          <a:prstGeom prst="rect"/>
          <a:noFill/>
          <a:ln>
            <a:noFill/>
          </a:ln>
        </p:spPr>
        <p:txBody>
          <a:bodyPr anchor="b" bIns="210746" lIns="421492" rIns="421492" tIns="210746"/>
          <a:p>
            <a:pPr algn="r" eaLnBrk="1" hangingPunct="1" latinLnBrk="1" lvl="0"/>
            <a:fld id="{566ABCEB-ACFC-4714-9973-3DA970169C29}" type="slidenum">
              <a:rPr altLang="en-US" sz="5600" lang="en-US"/>
              <a:pPr algn="r" eaLnBrk="1" hangingPunct="1" latinLnBrk="1" lvl="0"/>
            </a:fld>
            <a:endParaRPr altLang="en-US" sz="5600" lang="en-US"/>
          </a:p>
        </p:txBody>
      </p:sp>
      <p:sp>
        <p:nvSpPr>
          <p:cNvPr id="1048634" name=""/>
          <p:cNvSpPr/>
          <p:nvPr>
            <p:ph type="sldImg" sz="full" idx="0"/>
          </p:nvPr>
        </p:nvSpPr>
        <p:spPr>
          <a:xfrm rot="0">
            <a:off x="10002838" y="3228975"/>
            <a:ext cx="12114212" cy="16151225"/>
          </a:xfrm>
          <a:prstGeom prst="rect"/>
        </p:spPr>
        <p:txBody>
          <a:bodyPr anchor="ctr" bIns="45720" lIns="91440" rIns="91440" tIns="45720"/>
          <a:p/>
        </p:txBody>
      </p:sp>
      <p:sp>
        <p:nvSpPr>
          <p:cNvPr id="1048635" name=""/>
          <p:cNvSpPr/>
          <p:nvPr>
            <p:ph type="body" sz="full" idx="1"/>
          </p:nvPr>
        </p:nvSpPr>
        <p:spPr>
          <a:xfrm rot="0">
            <a:off x="3203575" y="20461288"/>
            <a:ext cx="25692100" cy="19381788"/>
          </a:xfrm>
          <a:prstGeom prst="rect"/>
          <a:noFill/>
        </p:spPr>
        <p:txBody>
          <a:bodyPr anchor="t" bIns="210746" lIns="421492" rIns="421492" tIns="210746"/>
          <a:p>
            <a:pPr eaLnBrk="1" hangingPunct="1" latinLnBrk="1" lvl="0"/>
            <a:endParaRPr altLang="en-US"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ctrTitle"/>
          </p:nvPr>
        </p:nvSpPr>
        <p:spPr>
          <a:xfrm>
            <a:off x="2429992" y="13421321"/>
            <a:ext cx="27544068" cy="9261872"/>
          </a:xfrm>
        </p:spPr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32" name="Subtitle 2"/>
          <p:cNvSpPr>
            <a:spLocks noGrp="1"/>
          </p:cNvSpPr>
          <p:nvPr>
            <p:ph type="subTitle" idx="1"/>
          </p:nvPr>
        </p:nvSpPr>
        <p:spPr>
          <a:xfrm>
            <a:off x="4859983" y="24483418"/>
            <a:ext cx="22684085" cy="11040666"/>
          </a:xfrm>
        </p:spPr>
        <p:txBody>
          <a:bodyPr/>
          <a:lstStyle>
            <a:lvl1pPr algn="ctr" indent="0" marL="0">
              <a:buNone/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1620837" y="39344600"/>
            <a:ext cx="7559675" cy="3000375"/>
          </a:xfrm>
          <a:prstGeom prst="rect"/>
          <a:noFill/>
          <a:ln>
            <a:noFill/>
          </a:ln>
        </p:spPr>
        <p:txBody>
          <a:bodyPr anchor="t" bIns="203779" lIns="407557" rIns="407557" tIns="203779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altLang="en-US" sz="6200" lang="zh-CN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23223538" y="39344600"/>
            <a:ext cx="7559675" cy="3000375"/>
          </a:xfrm>
          <a:prstGeom prst="rect"/>
          <a:noFill/>
          <a:ln>
            <a:noFill/>
          </a:ln>
        </p:spPr>
        <p:txBody>
          <a:bodyPr anchor="t" bIns="203779" lIns="407557" rIns="407557" tIns="203779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6200" lang="en-US"/>
              <a:pPr algn="r" eaLnBrk="1" hangingPunct="1" latinLnBrk="1" lvl="0"/>
            </a:fld>
            <a:endParaRPr altLang="en-US" sz="6200" lang="en-US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11071225" y="39344600"/>
            <a:ext cx="10261600" cy="3000375"/>
          </a:xfrm>
          <a:prstGeom prst="rect"/>
          <a:noFill/>
          <a:ln>
            <a:noFill/>
          </a:ln>
        </p:spPr>
        <p:txBody>
          <a:bodyPr anchor="t" bIns="203779" lIns="407557" rIns="407557" tIns="203779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6200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5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1620837" y="39344600"/>
            <a:ext cx="7559675" cy="3000375"/>
          </a:xfrm>
          <a:prstGeom prst="rect"/>
          <a:noFill/>
          <a:ln>
            <a:noFill/>
          </a:ln>
        </p:spPr>
        <p:txBody>
          <a:bodyPr anchor="t" bIns="203779" lIns="407557" rIns="407557" tIns="203779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altLang="en-US" sz="6200" lang="zh-CN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23223538" y="39344600"/>
            <a:ext cx="7559675" cy="3000375"/>
          </a:xfrm>
          <a:prstGeom prst="rect"/>
          <a:noFill/>
          <a:ln>
            <a:noFill/>
          </a:ln>
        </p:spPr>
        <p:txBody>
          <a:bodyPr anchor="t" bIns="203779" lIns="407557" rIns="407557" tIns="203779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6200" lang="en-US"/>
              <a:pPr algn="r" eaLnBrk="1" hangingPunct="1" latinLnBrk="1" lvl="0"/>
            </a:fld>
            <a:endParaRPr altLang="en-US" sz="6200" lang="en-US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11071225" y="39344600"/>
            <a:ext cx="10261600" cy="3000375"/>
          </a:xfrm>
          <a:prstGeom prst="rect"/>
          <a:noFill/>
          <a:ln>
            <a:noFill/>
          </a:ln>
        </p:spPr>
        <p:txBody>
          <a:bodyPr anchor="t" bIns="203779" lIns="407557" rIns="407557" tIns="203779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6200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Vertical Title 1"/>
          <p:cNvSpPr>
            <a:spLocks noGrp="1"/>
          </p:cNvSpPr>
          <p:nvPr>
            <p:ph type="title" orient="vert"/>
          </p:nvPr>
        </p:nvSpPr>
        <p:spPr>
          <a:xfrm>
            <a:off x="23493561" y="1730575"/>
            <a:ext cx="7289974" cy="36863535"/>
          </a:xfrm>
        </p:spPr>
        <p:txBody>
          <a:bodyPr vert="eaVert"/>
          <a:p>
            <a:r>
              <a:rPr lang="en-US"/>
              <a:t>Click to edit Master title style</a:t>
            </a:r>
          </a:p>
        </p:txBody>
      </p:sp>
      <p:sp>
        <p:nvSpPr>
          <p:cNvPr id="104864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0516" y="1730575"/>
            <a:ext cx="21723027" cy="36863535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1620837" y="39344600"/>
            <a:ext cx="7559675" cy="3000375"/>
          </a:xfrm>
          <a:prstGeom prst="rect"/>
          <a:noFill/>
          <a:ln>
            <a:noFill/>
          </a:ln>
        </p:spPr>
        <p:txBody>
          <a:bodyPr anchor="t" bIns="203779" lIns="407557" rIns="407557" tIns="203779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altLang="en-US" sz="6200" lang="zh-CN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23223538" y="39344600"/>
            <a:ext cx="7559675" cy="3000375"/>
          </a:xfrm>
          <a:prstGeom prst="rect"/>
          <a:noFill/>
          <a:ln>
            <a:noFill/>
          </a:ln>
        </p:spPr>
        <p:txBody>
          <a:bodyPr anchor="t" bIns="203779" lIns="407557" rIns="407557" tIns="203779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6200" lang="en-US"/>
              <a:pPr algn="r" eaLnBrk="1" hangingPunct="1" latinLnBrk="1" lvl="0"/>
            </a:fld>
            <a:endParaRPr altLang="en-US" sz="6200" lang="en-US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11071225" y="39344600"/>
            <a:ext cx="10261600" cy="3000375"/>
          </a:xfrm>
          <a:prstGeom prst="rect"/>
          <a:noFill/>
          <a:ln>
            <a:noFill/>
          </a:ln>
        </p:spPr>
        <p:txBody>
          <a:bodyPr anchor="t" bIns="203779" lIns="407557" rIns="407557" tIns="203779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6200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5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1620837" y="39344600"/>
            <a:ext cx="7559675" cy="3000375"/>
          </a:xfrm>
          <a:prstGeom prst="rect"/>
          <a:noFill/>
          <a:ln>
            <a:noFill/>
          </a:ln>
        </p:spPr>
        <p:txBody>
          <a:bodyPr anchor="t" bIns="203779" lIns="407557" rIns="407557" tIns="203779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altLang="en-US" sz="6200" lang="zh-CN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23223538" y="39344600"/>
            <a:ext cx="7559675" cy="3000375"/>
          </a:xfrm>
          <a:prstGeom prst="rect"/>
          <a:noFill/>
          <a:ln>
            <a:noFill/>
          </a:ln>
        </p:spPr>
        <p:txBody>
          <a:bodyPr anchor="t" bIns="203779" lIns="407557" rIns="407557" tIns="203779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6200" lang="en-US"/>
              <a:pPr algn="r" eaLnBrk="1" hangingPunct="1" latinLnBrk="1" lvl="0"/>
            </a:fld>
            <a:endParaRPr altLang="en-US" sz="6200" lang="en-US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11071225" y="39344600"/>
            <a:ext cx="10261600" cy="3000375"/>
          </a:xfrm>
          <a:prstGeom prst="rect"/>
          <a:noFill/>
          <a:ln>
            <a:noFill/>
          </a:ln>
        </p:spPr>
        <p:txBody>
          <a:bodyPr anchor="t" bIns="203779" lIns="407557" rIns="407557" tIns="203779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6200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>
          <a:xfrm>
            <a:off x="2559695" y="27764184"/>
            <a:ext cx="27544068" cy="8579644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50" name="Text Placeholder 2"/>
          <p:cNvSpPr>
            <a:spLocks noGrp="1"/>
          </p:cNvSpPr>
          <p:nvPr>
            <p:ph type="body" idx="1"/>
          </p:nvPr>
        </p:nvSpPr>
        <p:spPr>
          <a:xfrm>
            <a:off x="2559695" y="18313003"/>
            <a:ext cx="27544068" cy="9451181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1620837" y="39344600"/>
            <a:ext cx="7559675" cy="3000375"/>
          </a:xfrm>
          <a:prstGeom prst="rect"/>
          <a:noFill/>
          <a:ln>
            <a:noFill/>
          </a:ln>
        </p:spPr>
        <p:txBody>
          <a:bodyPr anchor="t" bIns="203779" lIns="407557" rIns="407557" tIns="203779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altLang="en-US" sz="6200" lang="zh-CN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23223538" y="39344600"/>
            <a:ext cx="7559675" cy="3000375"/>
          </a:xfrm>
          <a:prstGeom prst="rect"/>
          <a:noFill/>
          <a:ln>
            <a:noFill/>
          </a:ln>
        </p:spPr>
        <p:txBody>
          <a:bodyPr anchor="t" bIns="203779" lIns="407557" rIns="407557" tIns="203779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6200" lang="en-US"/>
              <a:pPr algn="r" eaLnBrk="1" hangingPunct="1" latinLnBrk="1" lvl="0"/>
            </a:fld>
            <a:endParaRPr altLang="en-US" sz="6200" lang="en-US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11071225" y="39344600"/>
            <a:ext cx="10261600" cy="3000375"/>
          </a:xfrm>
          <a:prstGeom prst="rect"/>
          <a:noFill/>
          <a:ln>
            <a:noFill/>
          </a:ln>
        </p:spPr>
        <p:txBody>
          <a:bodyPr anchor="t" bIns="203779" lIns="407557" rIns="407557" tIns="203779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6200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52" name="Content Placeholder 2"/>
          <p:cNvSpPr>
            <a:spLocks noGrp="1"/>
          </p:cNvSpPr>
          <p:nvPr>
            <p:ph sz="half" idx="1"/>
          </p:nvPr>
        </p:nvSpPr>
        <p:spPr>
          <a:xfrm>
            <a:off x="1620516" y="10081618"/>
            <a:ext cx="14506500" cy="285124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3" name="Content Placeholder 3"/>
          <p:cNvSpPr>
            <a:spLocks noGrp="1"/>
          </p:cNvSpPr>
          <p:nvPr>
            <p:ph sz="half" idx="2"/>
          </p:nvPr>
        </p:nvSpPr>
        <p:spPr>
          <a:xfrm>
            <a:off x="16277035" y="10081618"/>
            <a:ext cx="14506501" cy="285124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1620837" y="39344600"/>
            <a:ext cx="7559675" cy="3000375"/>
          </a:xfrm>
          <a:prstGeom prst="rect"/>
          <a:noFill/>
          <a:ln>
            <a:noFill/>
          </a:ln>
        </p:spPr>
        <p:txBody>
          <a:bodyPr anchor="t" bIns="203779" lIns="407557" rIns="407557" tIns="203779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altLang="en-US" sz="6200" lang="zh-CN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23223538" y="39344600"/>
            <a:ext cx="7559675" cy="3000375"/>
          </a:xfrm>
          <a:prstGeom prst="rect"/>
          <a:noFill/>
          <a:ln>
            <a:noFill/>
          </a:ln>
        </p:spPr>
        <p:txBody>
          <a:bodyPr anchor="t" bIns="203779" lIns="407557" rIns="407557" tIns="203779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6200" lang="en-US"/>
              <a:pPr algn="r" eaLnBrk="1" hangingPunct="1" latinLnBrk="1" lvl="0"/>
            </a:fld>
            <a:endParaRPr altLang="en-US" sz="6200" lang="en-US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11071225" y="39344600"/>
            <a:ext cx="10261600" cy="3000375"/>
          </a:xfrm>
          <a:prstGeom prst="rect"/>
          <a:noFill/>
          <a:ln>
            <a:noFill/>
          </a:ln>
        </p:spPr>
        <p:txBody>
          <a:bodyPr anchor="t" bIns="203779" lIns="407557" rIns="407557" tIns="203779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6200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45" name="Text Placeholder 2"/>
          <p:cNvSpPr>
            <a:spLocks noGrp="1"/>
          </p:cNvSpPr>
          <p:nvPr>
            <p:ph type="body" idx="1"/>
          </p:nvPr>
        </p:nvSpPr>
        <p:spPr>
          <a:xfrm>
            <a:off x="1620516" y="9670853"/>
            <a:ext cx="14317414" cy="4030860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6" name="Content Placeholder 3"/>
          <p:cNvSpPr>
            <a:spLocks noGrp="1"/>
          </p:cNvSpPr>
          <p:nvPr>
            <p:ph sz="half" idx="2"/>
          </p:nvPr>
        </p:nvSpPr>
        <p:spPr>
          <a:xfrm>
            <a:off x="1620516" y="13701713"/>
            <a:ext cx="14317414" cy="248923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432" y="9670853"/>
            <a:ext cx="14322103" cy="4030860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8" name="Content Placeholder 5"/>
          <p:cNvSpPr>
            <a:spLocks noGrp="1"/>
          </p:cNvSpPr>
          <p:nvPr>
            <p:ph sz="quarter" idx="4"/>
          </p:nvPr>
        </p:nvSpPr>
        <p:spPr>
          <a:xfrm>
            <a:off x="16461432" y="13701713"/>
            <a:ext cx="14322103" cy="248923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1620837" y="39344600"/>
            <a:ext cx="7559675" cy="3000375"/>
          </a:xfrm>
          <a:prstGeom prst="rect"/>
          <a:noFill/>
          <a:ln>
            <a:noFill/>
          </a:ln>
        </p:spPr>
        <p:txBody>
          <a:bodyPr anchor="t" bIns="203779" lIns="407557" rIns="407557" tIns="203779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altLang="en-US" sz="6200" lang="zh-CN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23223538" y="39344600"/>
            <a:ext cx="7559675" cy="3000375"/>
          </a:xfrm>
          <a:prstGeom prst="rect"/>
          <a:noFill/>
          <a:ln>
            <a:noFill/>
          </a:ln>
        </p:spPr>
        <p:txBody>
          <a:bodyPr anchor="t" bIns="203779" lIns="407557" rIns="407557" tIns="203779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6200" lang="en-US"/>
              <a:pPr algn="r" eaLnBrk="1" hangingPunct="1" latinLnBrk="1" lvl="0"/>
            </a:fld>
            <a:endParaRPr altLang="en-US" sz="6200" lang="en-US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11071225" y="39344600"/>
            <a:ext cx="10261600" cy="3000375"/>
          </a:xfrm>
          <a:prstGeom prst="rect"/>
          <a:noFill/>
          <a:ln>
            <a:noFill/>
          </a:ln>
        </p:spPr>
        <p:txBody>
          <a:bodyPr anchor="t" bIns="203779" lIns="407557" rIns="407557" tIns="203779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6200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1620837" y="39344600"/>
            <a:ext cx="7559675" cy="3000375"/>
          </a:xfrm>
          <a:prstGeom prst="rect"/>
          <a:noFill/>
          <a:ln>
            <a:noFill/>
          </a:ln>
        </p:spPr>
        <p:txBody>
          <a:bodyPr anchor="t" bIns="203779" lIns="407557" rIns="407557" tIns="203779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altLang="en-US" sz="6200" lang="zh-CN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23223538" y="39344600"/>
            <a:ext cx="7559675" cy="3000375"/>
          </a:xfrm>
          <a:prstGeom prst="rect"/>
          <a:noFill/>
          <a:ln>
            <a:noFill/>
          </a:ln>
        </p:spPr>
        <p:txBody>
          <a:bodyPr anchor="t" bIns="203779" lIns="407557" rIns="407557" tIns="203779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6200" lang="en-US"/>
              <a:pPr algn="r" eaLnBrk="1" hangingPunct="1" latinLnBrk="1" lvl="0"/>
            </a:fld>
            <a:endParaRPr altLang="en-US" sz="6200" lang="en-US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11071225" y="39344600"/>
            <a:ext cx="10261600" cy="3000375"/>
          </a:xfrm>
          <a:prstGeom prst="rect"/>
          <a:noFill/>
          <a:ln>
            <a:noFill/>
          </a:ln>
        </p:spPr>
        <p:txBody>
          <a:bodyPr anchor="t" bIns="203779" lIns="407557" rIns="407557" tIns="203779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6200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"/>
          <p:cNvSpPr/>
          <p:nvPr>
            <p:ph type="dt" sz="half" idx="2"/>
          </p:nvPr>
        </p:nvSpPr>
        <p:spPr>
          <a:xfrm rot="0">
            <a:off x="1620837" y="39344600"/>
            <a:ext cx="7559675" cy="3000375"/>
          </a:xfrm>
          <a:prstGeom prst="rect"/>
          <a:noFill/>
          <a:ln>
            <a:noFill/>
          </a:ln>
        </p:spPr>
        <p:txBody>
          <a:bodyPr anchor="t" bIns="203779" lIns="407557" rIns="407557" tIns="203779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altLang="en-US" sz="6200" lang="zh-CN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23223538" y="39344600"/>
            <a:ext cx="7559675" cy="3000375"/>
          </a:xfrm>
          <a:prstGeom prst="rect"/>
          <a:noFill/>
          <a:ln>
            <a:noFill/>
          </a:ln>
        </p:spPr>
        <p:txBody>
          <a:bodyPr anchor="t" bIns="203779" lIns="407557" rIns="407557" tIns="203779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6200" lang="en-US"/>
              <a:pPr algn="r" eaLnBrk="1" hangingPunct="1" latinLnBrk="1" lvl="0"/>
            </a:fld>
            <a:endParaRPr altLang="en-US" sz="6200" lang="en-US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11071225" y="39344600"/>
            <a:ext cx="10261600" cy="3000375"/>
          </a:xfrm>
          <a:prstGeom prst="rect"/>
          <a:noFill/>
          <a:ln>
            <a:noFill/>
          </a:ln>
        </p:spPr>
        <p:txBody>
          <a:bodyPr anchor="t" bIns="203779" lIns="407557" rIns="407557" tIns="203779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6200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>
          <a:xfrm>
            <a:off x="1620516" y="1719859"/>
            <a:ext cx="10660707" cy="7320557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37" name="Content Placeholder 2"/>
          <p:cNvSpPr>
            <a:spLocks noGrp="1"/>
          </p:cNvSpPr>
          <p:nvPr>
            <p:ph idx="1"/>
          </p:nvPr>
        </p:nvSpPr>
        <p:spPr>
          <a:xfrm>
            <a:off x="12668771" y="1719858"/>
            <a:ext cx="18114764" cy="368742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8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516" y="9040416"/>
            <a:ext cx="10660707" cy="29553694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1620837" y="39344600"/>
            <a:ext cx="7559675" cy="3000375"/>
          </a:xfrm>
          <a:prstGeom prst="rect"/>
          <a:noFill/>
          <a:ln>
            <a:noFill/>
          </a:ln>
        </p:spPr>
        <p:txBody>
          <a:bodyPr anchor="t" bIns="203779" lIns="407557" rIns="407557" tIns="203779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altLang="en-US" sz="6200" lang="zh-CN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23223538" y="39344600"/>
            <a:ext cx="7559675" cy="3000375"/>
          </a:xfrm>
          <a:prstGeom prst="rect"/>
          <a:noFill/>
          <a:ln>
            <a:noFill/>
          </a:ln>
        </p:spPr>
        <p:txBody>
          <a:bodyPr anchor="t" bIns="203779" lIns="407557" rIns="407557" tIns="203779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6200" lang="en-US"/>
              <a:pPr algn="r" eaLnBrk="1" hangingPunct="1" latinLnBrk="1" lvl="0"/>
            </a:fld>
            <a:endParaRPr altLang="en-US" sz="6200" lang="en-US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11071225" y="39344600"/>
            <a:ext cx="10261600" cy="3000375"/>
          </a:xfrm>
          <a:prstGeom prst="rect"/>
          <a:noFill/>
          <a:ln>
            <a:noFill/>
          </a:ln>
        </p:spPr>
        <p:txBody>
          <a:bodyPr anchor="t" bIns="203779" lIns="407557" rIns="407557" tIns="203779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6200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>
          <a:xfrm>
            <a:off x="6350794" y="30243066"/>
            <a:ext cx="19443055" cy="3571875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42" name="Picture Placeholder 2"/>
          <p:cNvSpPr>
            <a:spLocks noGrp="1"/>
          </p:cNvSpPr>
          <p:nvPr>
            <p:ph type="pic" idx="1"/>
          </p:nvPr>
        </p:nvSpPr>
        <p:spPr>
          <a:xfrm>
            <a:off x="6350794" y="3861198"/>
            <a:ext cx="19443055" cy="25922883"/>
          </a:xfrm>
        </p:spPr>
        <p:txBody>
          <a:bodyPr anchor="t" anchorCtr="0" bIns="203779" compatLnSpc="1" lIns="407557" numCol="1" rIns="407557" tIns="203779" vert="horz" wrap="square">
            <a:prstTxWarp prst="textNoShape"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algn="l" defTabSz="4075113" eaLnBrk="0" fontAlgn="base" hangingPunct="0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0" cap="none" dirty="0" sz="3200" i="0" kern="0" kumimoji="0" lang="en-US" noProof="0" normalizeH="0" spc="0" strike="noStrike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1048643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0794" y="33814941"/>
            <a:ext cx="19443055" cy="5070277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1620837" y="39344600"/>
            <a:ext cx="7559675" cy="3000375"/>
          </a:xfrm>
          <a:prstGeom prst="rect"/>
          <a:noFill/>
          <a:ln>
            <a:noFill/>
          </a:ln>
        </p:spPr>
        <p:txBody>
          <a:bodyPr anchor="t" bIns="203779" lIns="407557" rIns="407557" tIns="203779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altLang="en-US" sz="6200" lang="zh-CN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23223538" y="39344600"/>
            <a:ext cx="7559675" cy="3000375"/>
          </a:xfrm>
          <a:prstGeom prst="rect"/>
          <a:noFill/>
          <a:ln>
            <a:noFill/>
          </a:ln>
        </p:spPr>
        <p:txBody>
          <a:bodyPr anchor="t" bIns="203779" lIns="407557" rIns="407557" tIns="203779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6200" lang="en-US"/>
              <a:pPr algn="r" eaLnBrk="1" hangingPunct="1" latinLnBrk="1" lvl="0"/>
            </a:fld>
            <a:endParaRPr altLang="en-US" sz="6200" lang="en-US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11071225" y="39344600"/>
            <a:ext cx="10261600" cy="3000375"/>
          </a:xfrm>
          <a:prstGeom prst="rect"/>
          <a:noFill/>
          <a:ln>
            <a:noFill/>
          </a:ln>
        </p:spPr>
        <p:txBody>
          <a:bodyPr anchor="t" bIns="203779" lIns="407557" rIns="407557" tIns="203779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6200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1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76" name=""/>
          <p:cNvSpPr/>
          <p:nvPr>
            <p:ph type="title" sz="full" idx="0"/>
          </p:nvPr>
        </p:nvSpPr>
        <p:spPr>
          <a:xfrm rot="0">
            <a:off x="1647825" y="1714500"/>
            <a:ext cx="29162376" cy="7200900"/>
          </a:xfrm>
          <a:prstGeom prst="rect"/>
          <a:noFill/>
          <a:ln>
            <a:noFill/>
          </a:ln>
        </p:spPr>
        <p:txBody>
          <a:bodyPr anchor="ctr" bIns="203779" lIns="407557" rIns="407557" tIns="203779"/>
          <a:p>
            <a:pPr lvl="0"/>
            <a:r>
              <a:rPr altLang="en-US" lang="en-US"/>
              <a:t>Click to edit Master title style</a:t>
            </a:r>
          </a:p>
        </p:txBody>
      </p:sp>
      <p:sp>
        <p:nvSpPr>
          <p:cNvPr id="1048577" name=""/>
          <p:cNvSpPr/>
          <p:nvPr>
            <p:ph type="body" sz="full" idx="1"/>
          </p:nvPr>
        </p:nvSpPr>
        <p:spPr>
          <a:xfrm rot="0">
            <a:off x="1620837" y="10082212"/>
            <a:ext cx="29162376" cy="28511500"/>
          </a:xfrm>
          <a:prstGeom prst="rect"/>
          <a:noFill/>
          <a:ln>
            <a:noFill/>
          </a:ln>
        </p:spPr>
        <p:txBody>
          <a:bodyPr anchor="t" bIns="203779" lIns="407557" rIns="407557" tIns="203779"/>
          <a:p>
            <a:pPr lvl="0"/>
            <a:r>
              <a:rPr altLang="en-US" lang="en-US"/>
              <a:t>Click to edit Master text styles</a:t>
            </a:r>
          </a:p>
          <a:p>
            <a:pPr lvl="1"/>
            <a:r>
              <a:rPr altLang="en-US" lang="en-US"/>
              <a:t>Second level</a:t>
            </a:r>
          </a:p>
          <a:p>
            <a:pPr lvl="2"/>
            <a:r>
              <a:rPr altLang="en-US" lang="en-US"/>
              <a:t>Third level</a:t>
            </a:r>
          </a:p>
          <a:p>
            <a:pPr lvl="3"/>
            <a:r>
              <a:rPr altLang="en-US" lang="en-US"/>
              <a:t>Fourth level</a:t>
            </a:r>
          </a:p>
          <a:p>
            <a:pPr lvl="4"/>
            <a:r>
              <a:rPr altLang="en-US" lang="en-US"/>
              <a:t>Fifth level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1620837" y="39344600"/>
            <a:ext cx="7559675" cy="3000375"/>
          </a:xfrm>
          <a:prstGeom prst="rect"/>
          <a:noFill/>
          <a:ln>
            <a:noFill/>
          </a:ln>
        </p:spPr>
        <p:txBody>
          <a:bodyPr anchor="t" bIns="203779" lIns="407557" rIns="407557" tIns="203779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altLang="en-US" sz="6200" lang="zh-CN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11071225" y="39344600"/>
            <a:ext cx="10261600" cy="3000375"/>
          </a:xfrm>
          <a:prstGeom prst="rect"/>
          <a:noFill/>
          <a:ln>
            <a:noFill/>
          </a:ln>
        </p:spPr>
        <p:txBody>
          <a:bodyPr anchor="t" bIns="203779" lIns="407557" rIns="407557" tIns="203779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6200" lang="zh-CN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23223538" y="39344600"/>
            <a:ext cx="7559675" cy="3000375"/>
          </a:xfrm>
          <a:prstGeom prst="rect"/>
          <a:noFill/>
          <a:ln>
            <a:noFill/>
          </a:ln>
        </p:spPr>
        <p:txBody>
          <a:bodyPr anchor="t" bIns="203779" lIns="407557" rIns="407557" tIns="203779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6200" lang="en-US"/>
              <a:pPr algn="r" eaLnBrk="1" hangingPunct="1" latinLnBrk="1" lvl="0"/>
            </a:fld>
            <a:endParaRPr altLang="en-US" sz="6200" lang="en-US"/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dt="0" ftr="0" sldNum="0"/>
  <p:txStyles>
    <p:titleStyle>
      <a:lvl1pPr algn="ctr" defTabSz="4075113" eaLnBrk="0" fontAlgn="base" hangingPunct="0" rtl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defTabSz="4075113" eaLnBrk="0" fontAlgn="base" hangingPunct="0" rtl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defTabSz="4075113" eaLnBrk="0" fontAlgn="base" hangingPunct="0" rtl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defTabSz="4075113" eaLnBrk="0" fontAlgn="base" hangingPunct="0" rtl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defTabSz="4075113" eaLnBrk="0" fontAlgn="base" hangingPunct="0" rtl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algn="ctr" defTabSz="4075113" fontAlgn="base" marL="457200" rtl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Arial" charset="0"/>
        </a:defRPr>
      </a:lvl6pPr>
      <a:lvl7pPr algn="ctr" defTabSz="4075113" fontAlgn="base" marL="914400" rtl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Arial" charset="0"/>
        </a:defRPr>
      </a:lvl7pPr>
      <a:lvl8pPr algn="ctr" defTabSz="4075113" fontAlgn="base" marL="1371600" rtl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Arial" charset="0"/>
        </a:defRPr>
      </a:lvl8pPr>
      <a:lvl9pPr algn="ctr" defTabSz="4075113" fontAlgn="base" marL="1828800" rtl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Arial" charset="0"/>
        </a:defRPr>
      </a:lvl9pPr>
    </p:titleStyle>
    <p:bodyStyle>
      <a:lvl1pPr algn="l" defTabSz="4075113" eaLnBrk="0" fontAlgn="base" hangingPunct="0" indent="-1528763" marL="1528763" rtl="0">
        <a:spcBef>
          <a:spcPct val="20000"/>
        </a:spcBef>
        <a:spcAft>
          <a:spcPct val="0"/>
        </a:spcAft>
        <a:buChar char="•"/>
        <a:defRPr sz="143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algn="l" defTabSz="4075113" eaLnBrk="0" fontAlgn="base" hangingPunct="0" indent="-1273175" marL="3311525" rtl="0">
        <a:spcBef>
          <a:spcPct val="20000"/>
        </a:spcBef>
        <a:spcAft>
          <a:spcPct val="0"/>
        </a:spcAft>
        <a:buChar char="–"/>
        <a:defRPr sz="12500">
          <a:solidFill>
            <a:schemeClr val="tx1"/>
          </a:solidFill>
          <a:latin typeface="+mn-lt"/>
          <a:ea typeface="ＭＳ Ｐゴシック" pitchFamily="34" charset="-128"/>
        </a:defRPr>
      </a:lvl2pPr>
      <a:lvl3pPr algn="l" defTabSz="4075113" eaLnBrk="0" fontAlgn="base" hangingPunct="0" indent="-1019175" marL="5094288" rtl="0">
        <a:spcBef>
          <a:spcPct val="20000"/>
        </a:spcBef>
        <a:spcAft>
          <a:spcPct val="0"/>
        </a:spcAft>
        <a:buChar char="•"/>
        <a:defRPr sz="10700">
          <a:solidFill>
            <a:schemeClr val="tx1"/>
          </a:solidFill>
          <a:latin typeface="+mn-lt"/>
          <a:ea typeface="ＭＳ Ｐゴシック" pitchFamily="34" charset="-128"/>
        </a:defRPr>
      </a:lvl3pPr>
      <a:lvl4pPr algn="l" defTabSz="4075113" eaLnBrk="0" fontAlgn="base" hangingPunct="0" indent="-1019175" marL="7132638" rtl="0">
        <a:spcBef>
          <a:spcPct val="20000"/>
        </a:spcBef>
        <a:spcAft>
          <a:spcPct val="0"/>
        </a:spcAft>
        <a:buChar char="–"/>
        <a:defRPr sz="8900">
          <a:solidFill>
            <a:schemeClr val="tx1"/>
          </a:solidFill>
          <a:latin typeface="+mn-lt"/>
          <a:ea typeface="ＭＳ Ｐゴシック" pitchFamily="34" charset="-128"/>
        </a:defRPr>
      </a:lvl4pPr>
      <a:lvl5pPr algn="l" defTabSz="4075113" eaLnBrk="0" fontAlgn="base" hangingPunct="0" indent="-1017588" marL="9169400" rtl="0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  <a:ea typeface="ＭＳ Ｐゴシック" pitchFamily="34" charset="-128"/>
        </a:defRPr>
      </a:lvl5pPr>
      <a:lvl6pPr algn="l" defTabSz="4075113" fontAlgn="base" indent="-1017588" marL="9626600" rtl="0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</a:defRPr>
      </a:lvl6pPr>
      <a:lvl7pPr algn="l" defTabSz="4075113" fontAlgn="base" indent="-1017588" marL="10083800" rtl="0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</a:defRPr>
      </a:lvl7pPr>
      <a:lvl8pPr algn="l" defTabSz="4075113" fontAlgn="base" indent="-1017588" marL="10541000" rtl="0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</a:defRPr>
      </a:lvl8pPr>
      <a:lvl9pPr algn="l" defTabSz="4075113" fontAlgn="base" indent="-1017588" marL="10998200" rtl="0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1" name=""/>
          <p:cNvSpPr txBox="1"/>
          <p:nvPr/>
        </p:nvSpPr>
        <p:spPr>
          <a:xfrm rot="0">
            <a:off x="0" y="6438900"/>
            <a:ext cx="10201275" cy="771525"/>
          </a:xfrm>
          <a:prstGeom prst="rect"/>
          <a:solidFill>
            <a:schemeClr val="accent2"/>
          </a:solidFill>
          <a:ln w="9525" cap="flat" cmpd="sng">
            <a:noFill/>
            <a:prstDash val="solid"/>
            <a:round/>
          </a:ln>
          <a:scene3d>
            <a:camera prst="legacyPerspectiveBottom">
              <a:rot lat="0" lon="0" rev="0"/>
            </a:camera>
            <a:lightRig dir="t" rig="legacyFlat3"/>
          </a:scene3d>
          <a:sp3d extrusionH="887400" prstMaterial="legacyMatte">
            <a:bevelT w="13500" h="13500" prst="angle"/>
            <a:bevelB w="13500" h="13500" prst="angle"/>
            <a:extrusionClr>
              <a:srgbClr val="003399"/>
            </a:extrusionClr>
          </a:sp3d>
        </p:spPr>
        <p:txBody>
          <a:bodyPr anchor="ctr" anchorCtr="1" bIns="42449" lIns="84898" rIns="84898" tIns="42449">
            <a:flatTx z="0"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algn="r" lvl="0">
              <a:spcBef>
                <a:spcPct val="50000"/>
              </a:spcBef>
            </a:pPr>
            <a:r>
              <a:rPr altLang="en-US" b="1" sz="4400" lang="en-US">
                <a:solidFill>
                  <a:schemeClr val="lt1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Century Gothic" pitchFamily="34" charset="0"/>
              </a:rPr>
              <a:t>Background</a:t>
            </a:r>
          </a:p>
        </p:txBody>
      </p:sp>
      <p:sp>
        <p:nvSpPr>
          <p:cNvPr id="1048582" name=""/>
          <p:cNvSpPr txBox="1"/>
          <p:nvPr/>
        </p:nvSpPr>
        <p:spPr>
          <a:xfrm rot="0">
            <a:off x="657225" y="7886700"/>
            <a:ext cx="9172575" cy="7899400"/>
          </a:xfrm>
          <a:prstGeom prst="rect"/>
          <a:noFill/>
          <a:ln w="9525" cap="flat" cmpd="sng">
            <a:solidFill>
              <a:schemeClr val="accent1">
                <a:alpha val="100000"/>
              </a:schemeClr>
            </a:solidFill>
            <a:prstDash val="solid"/>
            <a:round/>
          </a:ln>
        </p:spPr>
        <p:txBody>
          <a:bodyPr anchor="t" bIns="42449" lIns="84898" rIns="173736" tIns="42449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lvl="0">
              <a:buFont typeface="Wingdings" pitchFamily="2" charset="2"/>
              <a:buChar char="q"/>
            </a:pPr>
            <a:r>
              <a:rPr altLang="en-US" b="1" sz="3000" lang="zh-CN"/>
              <a:t>    Hypothermia in newborn is defined as body temperature below 36.5</a:t>
            </a:r>
            <a:r>
              <a:rPr altLang="en-US" baseline="30000" b="1" sz="3000" lang="zh-CN"/>
              <a:t>0</a:t>
            </a:r>
            <a:r>
              <a:rPr altLang="en-US" b="1" sz="3000" lang="en-US"/>
              <a:t> C.</a:t>
            </a:r>
          </a:p>
          <a:p>
            <a:pPr lvl="0"/>
            <a:endParaRPr altLang="en-US" b="1" sz="3000" lang="en-US"/>
          </a:p>
          <a:p>
            <a:pPr lvl="0">
              <a:buFont typeface="Wingdings" pitchFamily="2" charset="2"/>
              <a:buChar char="q"/>
            </a:pPr>
            <a:r>
              <a:rPr altLang="en-US" b="1" sz="3000" lang="en-US"/>
              <a:t>Hypothermia increases the mortality and morbidity. One study from Laptook et al 2007 showed that for every 1º C drop in admission temp the odds of sepsis increased by 11% and mortality by 28%.</a:t>
            </a:r>
          </a:p>
          <a:p>
            <a:pPr lvl="0">
              <a:buFont typeface="Wingdings" pitchFamily="2" charset="2"/>
              <a:buChar char="q"/>
            </a:pPr>
            <a:endParaRPr altLang="en-US" b="1" sz="3000" lang="en-US"/>
          </a:p>
          <a:p>
            <a:pPr lvl="0">
              <a:buFont typeface="Wingdings" pitchFamily="2" charset="2"/>
              <a:buChar char="q"/>
            </a:pPr>
            <a:r>
              <a:rPr altLang="en-US" b="1" sz="3000" lang="en-US"/>
              <a:t>Hypothermia predispose a baby to hypoglycaemia, apenia, acidosis, respiratory distress and at late stages bleeding and death.</a:t>
            </a:r>
          </a:p>
          <a:p>
            <a:pPr lvl="0"/>
            <a:endParaRPr altLang="en-US" b="1" sz="3000" lang="en-US"/>
          </a:p>
          <a:p>
            <a:pPr lvl="0">
              <a:buFont typeface="Wingdings" pitchFamily="2" charset="2"/>
              <a:buChar char="q"/>
            </a:pPr>
            <a:r>
              <a:rPr altLang="en-US" b="1" sz="3000" lang="en-US"/>
              <a:t>Hypothermia continues to be a important cause of newborn deaths due to lack of attention by health care provider.</a:t>
            </a:r>
          </a:p>
        </p:txBody>
      </p:sp>
      <p:sp>
        <p:nvSpPr>
          <p:cNvPr id="1048583" name=""/>
          <p:cNvSpPr/>
          <p:nvPr/>
        </p:nvSpPr>
        <p:spPr>
          <a:xfrm rot="0">
            <a:off x="5849937" y="514350"/>
            <a:ext cx="17703800" cy="1543050"/>
          </a:xfrm>
          <a:prstGeom prst="rect"/>
        </p:spPr>
        <p:txBody>
          <a:bodyPr anchor="t" bIns="45720" fromWordArt="1" lIns="91440" rIns="91440" tIns="45720" wrap="none">
            <a:prstTxWarp prst="textPlain">
              <a:avLst>
                <a:gd fmla="val 50000" name="adj"/>
              </a:avLst>
            </a:prstTxWarp>
          </a:bodyPr>
          <a:p>
            <a:pPr algn="ctr"/>
            <a:r>
              <a:rPr b="1" sz="3600" i="0" kern="10" normalizeH="0" spc="0">
                <a:ln>
                  <a:noFill/>
                </a:ln>
                <a:solidFill>
                  <a:srgbClr val="FFFF00"/>
                </a:solidFill>
                <a:latin typeface="Arial Black"/>
                <a:ea typeface="Arial Black"/>
              </a:rPr>
              <a:t>
</a:t>
            </a:r>
          </a:p>
        </p:txBody>
      </p:sp>
      <p:sp>
        <p:nvSpPr>
          <p:cNvPr id="1048584" name=""/>
          <p:cNvSpPr/>
          <p:nvPr/>
        </p:nvSpPr>
        <p:spPr>
          <a:xfrm rot="0">
            <a:off x="0" y="-404812"/>
            <a:ext cx="187325" cy="1323975"/>
          </a:xfrm>
          <a:prstGeom prst="rect"/>
          <a:noFill/>
          <a:ln>
            <a:noFill/>
          </a:ln>
          <a:effectLst>
            <a:prstShdw prst="shdw17" dir="2699999" dist="17960">
              <a:srgbClr val="708688">
                <a:alpha val="100000"/>
              </a:srgbClr>
            </a:prstShdw>
          </a:effectLst>
        </p:spPr>
        <p:txBody>
          <a:bodyPr anchor="ctr" bIns="45720" lIns="91440" rIns="91440" tIns="45720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indent="-341312"/>
            <a:endParaRPr altLang="en-US" lang="zh-CN"/>
          </a:p>
        </p:txBody>
      </p:sp>
      <p:sp>
        <p:nvSpPr>
          <p:cNvPr id="1048585" name=""/>
          <p:cNvSpPr/>
          <p:nvPr/>
        </p:nvSpPr>
        <p:spPr>
          <a:xfrm rot="0">
            <a:off x="0" y="-474345"/>
            <a:ext cx="436880" cy="1463041"/>
          </a:xfrm>
          <a:prstGeom prst="rect"/>
          <a:noFill/>
          <a:ln>
            <a:noFill/>
          </a:ln>
          <a:effectLst>
            <a:prstShdw prst="shdw17" dir="2699999" dist="17960">
              <a:srgbClr val="708688">
                <a:alpha val="100000"/>
              </a:srgbClr>
            </a:prstShdw>
          </a:effectLst>
        </p:spPr>
        <p:txBody>
          <a:bodyPr anchor="ctr" bIns="45720" lIns="91440" rIns="91440" tIns="45720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indent="-341312" lvl="0"/>
            <a:r>
              <a:rPr altLang="en-US" b="1" sz="1200" lang="en-US">
                <a:solidFill>
                  <a:srgbClr val="000000"/>
                </a:solidFill>
                <a:ea typeface="Times New Roman" pitchFamily="18" charset="0"/>
              </a:rPr>
              <a:t>	</a:t>
            </a:r>
          </a:p>
          <a:p>
            <a:pPr indent="-341312" lvl="0"/>
            <a:endParaRPr altLang="en-US" lang="en-US">
              <a:ea typeface="Times New Roman" pitchFamily="18" charset="0"/>
            </a:endParaRPr>
          </a:p>
        </p:txBody>
      </p:sp>
      <p:sp>
        <p:nvSpPr>
          <p:cNvPr id="1048586" name=""/>
          <p:cNvSpPr/>
          <p:nvPr/>
        </p:nvSpPr>
        <p:spPr>
          <a:xfrm rot="0">
            <a:off x="0" y="-404812"/>
            <a:ext cx="187325" cy="1323975"/>
          </a:xfrm>
          <a:prstGeom prst="rect"/>
          <a:noFill/>
          <a:ln>
            <a:noFill/>
          </a:ln>
          <a:effectLst>
            <a:prstShdw prst="shdw17" dir="2699999" dist="17960">
              <a:srgbClr val="708688">
                <a:alpha val="100000"/>
              </a:srgbClr>
            </a:prstShdw>
          </a:effectLst>
        </p:spPr>
        <p:txBody>
          <a:bodyPr anchor="ctr" bIns="45720" lIns="91440" rIns="91440" tIns="45720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indent="-341312"/>
            <a:endParaRPr altLang="en-US" lang="zh-CN"/>
          </a:p>
        </p:txBody>
      </p:sp>
      <p:sp>
        <p:nvSpPr>
          <p:cNvPr id="1048587" name=""/>
          <p:cNvSpPr/>
          <p:nvPr/>
        </p:nvSpPr>
        <p:spPr>
          <a:xfrm rot="0">
            <a:off x="0" y="-404812"/>
            <a:ext cx="187325" cy="1323975"/>
          </a:xfrm>
          <a:prstGeom prst="rect"/>
          <a:noFill/>
          <a:ln>
            <a:noFill/>
          </a:ln>
          <a:effectLst>
            <a:prstShdw prst="shdw17" dir="2699999" dist="17960">
              <a:srgbClr val="708688">
                <a:alpha val="100000"/>
              </a:srgbClr>
            </a:prstShdw>
          </a:effectLst>
        </p:spPr>
        <p:txBody>
          <a:bodyPr anchor="ctr" bIns="45720" lIns="91440" rIns="91440" tIns="45720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indent="-341312"/>
            <a:endParaRPr altLang="en-US" lang="zh-CN"/>
          </a:p>
        </p:txBody>
      </p:sp>
      <p:sp>
        <p:nvSpPr>
          <p:cNvPr id="1048588" name=""/>
          <p:cNvSpPr txBox="1"/>
          <p:nvPr/>
        </p:nvSpPr>
        <p:spPr>
          <a:xfrm rot="0">
            <a:off x="10639425" y="13525500"/>
            <a:ext cx="10591800" cy="685800"/>
          </a:xfrm>
          <a:prstGeom prst="rect"/>
          <a:solidFill>
            <a:schemeClr val="accent2"/>
          </a:solidFill>
          <a:ln w="9525" cap="flat" cmpd="sng">
            <a:noFill/>
            <a:prstDash val="solid"/>
            <a:round/>
          </a:ln>
          <a:scene3d>
            <a:camera prst="legacyPerspectiveBottom">
              <a:rot lat="0" lon="0" rev="0"/>
            </a:camera>
            <a:lightRig dir="t" rig="legacyFlat3"/>
          </a:scene3d>
          <a:sp3d extrusionH="887400" prstMaterial="legacyMatte">
            <a:bevelT w="13500" h="13500" prst="angle"/>
            <a:bevelB w="13500" h="13500" prst="angle"/>
            <a:extrusionClr>
              <a:srgbClr val="003399"/>
            </a:extrusionClr>
          </a:sp3d>
        </p:spPr>
        <p:txBody>
          <a:bodyPr anchor="ctr" anchorCtr="1" bIns="42449" lIns="84898" rIns="84898" tIns="42449">
            <a:flatTx z="0"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algn="r" lvl="0">
              <a:spcBef>
                <a:spcPct val="50000"/>
              </a:spcBef>
            </a:pPr>
            <a:r>
              <a:rPr altLang="en-US" b="1" sz="4400" lang="en-US">
                <a:solidFill>
                  <a:schemeClr val="lt1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Century Gothic" pitchFamily="34" charset="0"/>
              </a:rPr>
              <a:t>Root cause analysis (Fish bone)</a:t>
            </a:r>
          </a:p>
        </p:txBody>
      </p:sp>
      <p:sp>
        <p:nvSpPr>
          <p:cNvPr id="1048589" name=""/>
          <p:cNvSpPr/>
          <p:nvPr/>
        </p:nvSpPr>
        <p:spPr>
          <a:xfrm rot="0">
            <a:off x="3705225" y="0"/>
            <a:ext cx="24612600" cy="3825240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algn="ctr" lvl="0">
              <a:lnSpc>
                <a:spcPct val="120000"/>
              </a:lnSpc>
            </a:pPr>
            <a:r>
              <a:rPr altLang="en-US" b="1" sz="7000" lang="en-US">
                <a:solidFill>
                  <a:srgbClr val="0070C0"/>
                </a:solidFill>
                <a:latin typeface="Chicago" pitchFamily="34" charset="0"/>
              </a:rPr>
              <a:t>A Quality Improvement initiative to</a:t>
            </a:r>
          </a:p>
          <a:p>
            <a:pPr algn="ctr" lvl="0">
              <a:lnSpc>
                <a:spcPct val="120000"/>
              </a:lnSpc>
            </a:pPr>
            <a:r>
              <a:rPr altLang="en-US" b="1" sz="7000" lang="en-US">
                <a:solidFill>
                  <a:srgbClr val="0070C0"/>
                </a:solidFill>
                <a:latin typeface="Chicago" pitchFamily="34" charset="0"/>
              </a:rPr>
              <a:t> decrease the </a:t>
            </a:r>
            <a:r>
              <a:rPr altLang="en-US" b="1" sz="6600" lang="en-US">
                <a:solidFill>
                  <a:srgbClr val="0070C0"/>
                </a:solidFill>
                <a:latin typeface="Chicago" pitchFamily="34" charset="0"/>
              </a:rPr>
              <a:t>incidence</a:t>
            </a:r>
            <a:r>
              <a:rPr altLang="en-US" b="1" sz="7000" lang="en-US">
                <a:solidFill>
                  <a:srgbClr val="0070C0"/>
                </a:solidFill>
                <a:latin typeface="Chicago" pitchFamily="34" charset="0"/>
              </a:rPr>
              <a:t> of hypothermia of Well Small Baby (weighing 1500- 1800gm)  at the time of admission in SNCU</a:t>
            </a:r>
          </a:p>
        </p:txBody>
      </p:sp>
      <p:sp>
        <p:nvSpPr>
          <p:cNvPr id="1048590" name=""/>
          <p:cNvSpPr txBox="1"/>
          <p:nvPr/>
        </p:nvSpPr>
        <p:spPr>
          <a:xfrm rot="0">
            <a:off x="428625" y="20154900"/>
            <a:ext cx="10201275" cy="771525"/>
          </a:xfrm>
          <a:prstGeom prst="rect"/>
          <a:solidFill>
            <a:schemeClr val="accent2"/>
          </a:solidFill>
          <a:ln w="9525" cap="flat" cmpd="sng">
            <a:noFill/>
            <a:prstDash val="solid"/>
            <a:round/>
          </a:ln>
          <a:scene3d>
            <a:camera prst="legacyPerspectiveBottom">
              <a:rot lat="0" lon="0" rev="0"/>
            </a:camera>
            <a:lightRig dir="t" rig="legacyFlat3"/>
          </a:scene3d>
          <a:sp3d extrusionH="887400" prstMaterial="legacyMatte">
            <a:bevelT w="13500" h="13500" prst="angle"/>
            <a:bevelB w="13500" h="13500" prst="angle"/>
            <a:extrusionClr>
              <a:srgbClr val="003399"/>
            </a:extrusionClr>
          </a:sp3d>
        </p:spPr>
        <p:txBody>
          <a:bodyPr anchor="ctr" anchorCtr="1" bIns="42449" lIns="84898" rIns="84898" tIns="42449">
            <a:flatTx z="0"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algn="r" lvl="0">
              <a:spcBef>
                <a:spcPct val="50000"/>
              </a:spcBef>
            </a:pPr>
            <a:r>
              <a:rPr altLang="en-US" b="1" sz="4400" lang="en-US">
                <a:solidFill>
                  <a:schemeClr val="lt1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Century Gothic" pitchFamily="34" charset="0"/>
              </a:rPr>
              <a:t>Aim</a:t>
            </a:r>
          </a:p>
        </p:txBody>
      </p:sp>
      <p:sp>
        <p:nvSpPr>
          <p:cNvPr id="1048591" name=""/>
          <p:cNvSpPr txBox="1"/>
          <p:nvPr/>
        </p:nvSpPr>
        <p:spPr>
          <a:xfrm rot="0">
            <a:off x="58737" y="25260300"/>
            <a:ext cx="10275888" cy="3429000"/>
          </a:xfrm>
          <a:prstGeom prst="rect"/>
          <a:noFill/>
          <a:ln>
            <a:noFill/>
          </a:ln>
        </p:spPr>
        <p:txBody>
          <a:bodyPr anchor="t" bIns="42449" lIns="84898" rIns="173736" tIns="42449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algn="just" eaLnBrk="1" hangingPunct="1" indent="-533400" latinLnBrk="1" lvl="0" marL="533400">
              <a:lnSpc>
                <a:spcPct val="110000"/>
              </a:lnSpc>
              <a:spcBef>
                <a:spcPct val="15000"/>
              </a:spcBef>
              <a:buClr>
                <a:srgbClr val="A50021"/>
              </a:buClr>
              <a:buSzPct val="130000"/>
              <a:buChar char="■"/>
            </a:pPr>
            <a:r>
              <a:rPr altLang="en-US" b="1" sz="3000" lang="en-US"/>
              <a:t>To evaluate the incidence of hypothermia in current scenario and how to overcome this problem</a:t>
            </a:r>
          </a:p>
          <a:p>
            <a:pPr algn="just" eaLnBrk="1" hangingPunct="1" indent="-533400" latinLnBrk="1" lvl="1" marL="533400">
              <a:lnSpc>
                <a:spcPct val="110000"/>
              </a:lnSpc>
              <a:spcBef>
                <a:spcPct val="15000"/>
              </a:spcBef>
              <a:buClr>
                <a:srgbClr val="A50021"/>
              </a:buClr>
              <a:buSzPct val="130000"/>
              <a:buChar char="■"/>
            </a:pPr>
            <a:endParaRPr altLang="en-US" b="1" sz="3000" lang="en-US"/>
          </a:p>
          <a:p>
            <a:pPr algn="just" eaLnBrk="1" hangingPunct="1" indent="-533400" latinLnBrk="1" lvl="2" marL="990600">
              <a:lnSpc>
                <a:spcPct val="110000"/>
              </a:lnSpc>
              <a:spcBef>
                <a:spcPct val="15000"/>
              </a:spcBef>
              <a:buClr>
                <a:srgbClr val="A50021"/>
              </a:buClr>
              <a:buSzPct val="130000"/>
              <a:buChar char="■"/>
            </a:pPr>
            <a:endParaRPr altLang="en-US" b="1" sz="3000" lang="en-US"/>
          </a:p>
          <a:p>
            <a:pPr algn="just" eaLnBrk="1" hangingPunct="1" indent="-533400" latinLnBrk="1" lvl="1" marL="533400">
              <a:lnSpc>
                <a:spcPct val="110000"/>
              </a:lnSpc>
              <a:spcBef>
                <a:spcPct val="15000"/>
              </a:spcBef>
              <a:buClr>
                <a:srgbClr val="A50021"/>
              </a:buClr>
              <a:buSzPct val="130000"/>
              <a:buChar char="■"/>
            </a:pPr>
            <a:endParaRPr altLang="en-US" b="1" sz="3000" lang="en-US"/>
          </a:p>
        </p:txBody>
      </p:sp>
      <p:cxnSp>
        <p:nvCxnSpPr>
          <p:cNvPr id="3145728" name=""/>
          <p:cNvCxnSpPr>
            <a:cxnSpLocks/>
          </p:cNvCxnSpPr>
          <p:nvPr/>
        </p:nvCxnSpPr>
        <p:spPr>
          <a:xfrm rot="0">
            <a:off x="16163925" y="24726900"/>
            <a:ext cx="0" cy="8534400"/>
          </a:xfrm>
          <a:prstGeom prst="line"/>
          <a:noFill/>
          <a:ln w="9525" cap="flat" cmpd="sng">
            <a:solidFill>
              <a:srgbClr val="B6DCDF">
                <a:alpha val="100000"/>
              </a:srgbClr>
            </a:solidFill>
            <a:prstDash val="solid"/>
            <a:round/>
          </a:ln>
        </p:spPr>
      </p:cxnSp>
      <p:cxnSp>
        <p:nvCxnSpPr>
          <p:cNvPr id="3145729" name=""/>
          <p:cNvCxnSpPr>
            <a:cxnSpLocks/>
          </p:cNvCxnSpPr>
          <p:nvPr/>
        </p:nvCxnSpPr>
        <p:spPr>
          <a:xfrm rot="0">
            <a:off x="16163925" y="24726900"/>
            <a:ext cx="0" cy="8534400"/>
          </a:xfrm>
          <a:prstGeom prst="line"/>
          <a:noFill/>
          <a:ln w="38100" cap="flat" cmpd="sng">
            <a:solidFill>
              <a:schemeClr val="accent2">
                <a:alpha val="100000"/>
              </a:schemeClr>
            </a:solidFill>
            <a:prstDash val="solid"/>
            <a:round/>
          </a:ln>
        </p:spPr>
      </p:cxnSp>
      <p:sp>
        <p:nvSpPr>
          <p:cNvPr id="1048592" name=""/>
          <p:cNvSpPr/>
          <p:nvPr/>
        </p:nvSpPr>
        <p:spPr>
          <a:xfrm rot="0">
            <a:off x="10944225" y="24726900"/>
            <a:ext cx="10439400" cy="8534400"/>
          </a:xfrm>
          <a:prstGeom prst="ellipse"/>
          <a:solidFill>
            <a:schemeClr val="lt1"/>
          </a:solidFill>
          <a:ln w="25400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algn="ctr" lvl="0"/>
            <a:endParaRPr altLang="en-US" b="1" lang="zh-CN">
              <a:solidFill>
                <a:srgbClr val="FF0000"/>
              </a:solidFill>
            </a:endParaRPr>
          </a:p>
        </p:txBody>
      </p:sp>
      <p:sp>
        <p:nvSpPr>
          <p:cNvPr id="1048593" name=""/>
          <p:cNvSpPr txBox="1"/>
          <p:nvPr/>
        </p:nvSpPr>
        <p:spPr>
          <a:xfrm rot="0">
            <a:off x="16202025" y="25380950"/>
            <a:ext cx="3276600" cy="1631950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lvl="0"/>
            <a:r>
              <a:rPr altLang="en-US" b="1" sz="2000" lang="zh-CN"/>
              <a:t>Thermoneutral  TEMP </a:t>
            </a:r>
          </a:p>
          <a:p>
            <a:pPr lvl="0"/>
            <a:r>
              <a:rPr altLang="en-US" b="1" sz="2000" lang="zh-CN"/>
              <a:t>in LR Birth preparation(PREWARMED towel, Delay  in Cord clamping Weighing)</a:t>
            </a:r>
          </a:p>
        </p:txBody>
      </p:sp>
      <p:sp>
        <p:nvSpPr>
          <p:cNvPr id="1048594" name=""/>
          <p:cNvSpPr txBox="1"/>
          <p:nvPr/>
        </p:nvSpPr>
        <p:spPr>
          <a:xfrm rot="0">
            <a:off x="11706225" y="28817888"/>
            <a:ext cx="4495800" cy="3036824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eaLnBrk="1" hangingPunct="1" indent="-342900" latinLnBrk="1" lvl="0" marL="342900">
              <a:lnSpc>
                <a:spcPct val="110000"/>
              </a:lnSpc>
              <a:spcBef>
                <a:spcPct val="15000"/>
              </a:spcBef>
              <a:buClr>
                <a:srgbClr val="A50021"/>
              </a:buClr>
              <a:buSzPct val="130000"/>
              <a:buChar char="■"/>
            </a:pPr>
            <a:r>
              <a:rPr altLang="en-US" b="1" sz="2200" lang="en-US"/>
              <a:t>Studied the effects of  environmental modification , Warm birth preparation and increasing  the awareness among HCP</a:t>
            </a:r>
          </a:p>
          <a:p>
            <a:pPr eaLnBrk="1" hangingPunct="1" indent="-342900" latinLnBrk="1" lvl="0" marL="342900">
              <a:lnSpc>
                <a:spcPct val="110000"/>
              </a:lnSpc>
              <a:spcBef>
                <a:spcPct val="15000"/>
              </a:spcBef>
              <a:buClr>
                <a:srgbClr val="A50021"/>
              </a:buClr>
              <a:buSzPct val="130000"/>
              <a:buChar char="■"/>
            </a:pPr>
            <a:r>
              <a:rPr altLang="en-US" b="1" sz="2200" lang="en-US"/>
              <a:t> Reduction of hypothermia by 20%</a:t>
            </a:r>
          </a:p>
          <a:p>
            <a:pPr eaLnBrk="1" hangingPunct="1" indent="-342900" latinLnBrk="1" lvl="0" marL="342900">
              <a:lnSpc>
                <a:spcPct val="110000"/>
              </a:lnSpc>
              <a:spcBef>
                <a:spcPct val="15000"/>
              </a:spcBef>
              <a:buClr>
                <a:srgbClr val="A50021"/>
              </a:buClr>
              <a:buSzPct val="130000"/>
              <a:buChar char="■"/>
            </a:pPr>
            <a:endParaRPr altLang="en-US" b="1" sz="2200" lang="zh-CN"/>
          </a:p>
        </p:txBody>
      </p:sp>
      <p:cxnSp>
        <p:nvCxnSpPr>
          <p:cNvPr id="3145730" name=""/>
          <p:cNvCxnSpPr>
            <a:cxnSpLocks/>
          </p:cNvCxnSpPr>
          <p:nvPr/>
        </p:nvCxnSpPr>
        <p:spPr>
          <a:xfrm rot="0">
            <a:off x="10944225" y="27927300"/>
            <a:ext cx="10591800" cy="0"/>
          </a:xfrm>
          <a:prstGeom prst="line"/>
          <a:noFill/>
          <a:ln w="38100" cap="flat" cmpd="sng">
            <a:solidFill>
              <a:schemeClr val="accent2">
                <a:alpha val="100000"/>
              </a:schemeClr>
            </a:solidFill>
            <a:prstDash val="solid"/>
            <a:round/>
          </a:ln>
        </p:spPr>
      </p:cxnSp>
      <p:sp>
        <p:nvSpPr>
          <p:cNvPr id="1048595" name=""/>
          <p:cNvSpPr txBox="1"/>
          <p:nvPr/>
        </p:nvSpPr>
        <p:spPr>
          <a:xfrm rot="0">
            <a:off x="16278225" y="27089100"/>
            <a:ext cx="2133600" cy="609600"/>
          </a:xfrm>
          <a:prstGeom prst="rect"/>
          <a:solidFill>
            <a:schemeClr val="accent2"/>
          </a:solidFill>
          <a:ln w="9525" cap="flat" cmpd="sng">
            <a:noFill/>
            <a:prstDash val="solid"/>
            <a:round/>
          </a:ln>
          <a:scene3d>
            <a:camera prst="legacyPerspectiveBottom">
              <a:rot lat="0" lon="0" rev="0"/>
            </a:camera>
            <a:lightRig dir="t" rig="legacyFlat3"/>
          </a:scene3d>
          <a:sp3d extrusionH="887400" prstMaterial="legacyMatte">
            <a:bevelT w="13500" h="13500" prst="angle"/>
            <a:bevelB w="13500" h="13500" prst="angle"/>
            <a:extrusionClr>
              <a:srgbClr val="003399"/>
            </a:extrusionClr>
          </a:sp3d>
        </p:spPr>
        <p:txBody>
          <a:bodyPr anchor="ctr" anchorCtr="1" bIns="42449" lIns="84898" rIns="84898" tIns="42449">
            <a:flatTx z="0"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algn="r" lvl="0">
              <a:spcBef>
                <a:spcPct val="50000"/>
              </a:spcBef>
            </a:pPr>
            <a:r>
              <a:rPr altLang="en-US" b="1" sz="4400" lang="en-US">
                <a:solidFill>
                  <a:schemeClr val="lt1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Century Gothic" pitchFamily="34" charset="0"/>
              </a:rPr>
              <a:t>Plan</a:t>
            </a:r>
          </a:p>
        </p:txBody>
      </p:sp>
      <p:sp>
        <p:nvSpPr>
          <p:cNvPr id="1048596" name=""/>
          <p:cNvSpPr txBox="1"/>
          <p:nvPr/>
        </p:nvSpPr>
        <p:spPr>
          <a:xfrm rot="0">
            <a:off x="16354425" y="28079700"/>
            <a:ext cx="1905000" cy="533400"/>
          </a:xfrm>
          <a:prstGeom prst="rect"/>
          <a:solidFill>
            <a:schemeClr val="accent2"/>
          </a:solidFill>
          <a:ln w="9525" cap="flat" cmpd="sng">
            <a:noFill/>
            <a:prstDash val="solid"/>
            <a:round/>
          </a:ln>
          <a:scene3d>
            <a:camera prst="legacyPerspectiveBottom">
              <a:rot lat="0" lon="0" rev="0"/>
            </a:camera>
            <a:lightRig dir="t" rig="legacyFlat3"/>
          </a:scene3d>
          <a:sp3d extrusionH="887400" prstMaterial="legacyMatte">
            <a:bevelT w="13500" h="13500" prst="angle"/>
            <a:bevelB w="13500" h="13500" prst="angle"/>
            <a:extrusionClr>
              <a:srgbClr val="003399"/>
            </a:extrusionClr>
          </a:sp3d>
        </p:spPr>
        <p:txBody>
          <a:bodyPr anchor="ctr" anchorCtr="1" bIns="42449" lIns="84898" rIns="84898" tIns="42449">
            <a:flatTx z="0"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algn="r" lvl="0">
              <a:spcBef>
                <a:spcPct val="50000"/>
              </a:spcBef>
            </a:pPr>
            <a:r>
              <a:rPr altLang="en-US" b="1" sz="4400" lang="en-US">
                <a:solidFill>
                  <a:schemeClr val="lt1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Century Gothic" pitchFamily="34" charset="0"/>
              </a:rPr>
              <a:t>Do</a:t>
            </a:r>
          </a:p>
        </p:txBody>
      </p:sp>
      <p:sp>
        <p:nvSpPr>
          <p:cNvPr id="1048597" name=""/>
          <p:cNvSpPr txBox="1"/>
          <p:nvPr/>
        </p:nvSpPr>
        <p:spPr>
          <a:xfrm rot="0">
            <a:off x="13916025" y="28079700"/>
            <a:ext cx="2133600" cy="533400"/>
          </a:xfrm>
          <a:prstGeom prst="rect"/>
          <a:solidFill>
            <a:schemeClr val="accent2"/>
          </a:solidFill>
          <a:ln w="9525" cap="flat" cmpd="sng">
            <a:noFill/>
            <a:prstDash val="solid"/>
            <a:round/>
          </a:ln>
          <a:scene3d>
            <a:camera prst="legacyPerspectiveBottom">
              <a:rot lat="0" lon="0" rev="0"/>
            </a:camera>
            <a:lightRig dir="t" rig="legacyFlat3"/>
          </a:scene3d>
          <a:sp3d extrusionH="887400" prstMaterial="legacyMatte">
            <a:bevelT w="13500" h="13500" prst="angle"/>
            <a:bevelB w="13500" h="13500" prst="angle"/>
            <a:extrusionClr>
              <a:srgbClr val="003399"/>
            </a:extrusionClr>
          </a:sp3d>
        </p:spPr>
        <p:txBody>
          <a:bodyPr anchor="ctr" anchorCtr="1" bIns="42449" lIns="84898" rIns="84898" tIns="42449">
            <a:flatTx z="0"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algn="r" lvl="0">
              <a:spcBef>
                <a:spcPct val="50000"/>
              </a:spcBef>
            </a:pPr>
            <a:r>
              <a:rPr altLang="en-US" b="1" sz="4400" lang="en-US">
                <a:solidFill>
                  <a:schemeClr val="lt1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Century Gothic" pitchFamily="34" charset="0"/>
              </a:rPr>
              <a:t>Study</a:t>
            </a:r>
          </a:p>
        </p:txBody>
      </p:sp>
      <p:sp>
        <p:nvSpPr>
          <p:cNvPr id="1048598" name=""/>
          <p:cNvSpPr txBox="1"/>
          <p:nvPr/>
        </p:nvSpPr>
        <p:spPr>
          <a:xfrm rot="0">
            <a:off x="13916025" y="27165300"/>
            <a:ext cx="2133600" cy="533400"/>
          </a:xfrm>
          <a:prstGeom prst="rect"/>
          <a:solidFill>
            <a:schemeClr val="accent2"/>
          </a:solidFill>
          <a:ln w="9525" cap="flat" cmpd="sng">
            <a:noFill/>
            <a:prstDash val="solid"/>
            <a:round/>
          </a:ln>
          <a:scene3d>
            <a:camera prst="legacyPerspectiveBottom">
              <a:rot lat="0" lon="0" rev="0"/>
            </a:camera>
            <a:lightRig dir="t" rig="legacyFlat3"/>
          </a:scene3d>
          <a:sp3d extrusionH="887400" prstMaterial="legacyMatte">
            <a:bevelT w="13500" h="13500" prst="angle"/>
            <a:bevelB w="13500" h="13500" prst="angle"/>
            <a:extrusionClr>
              <a:srgbClr val="003399"/>
            </a:extrusionClr>
          </a:sp3d>
        </p:spPr>
        <p:txBody>
          <a:bodyPr anchor="ctr" anchorCtr="1" bIns="42449" lIns="84898" rIns="84898" tIns="42449">
            <a:flatTx z="0"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algn="r" lvl="0">
              <a:spcBef>
                <a:spcPct val="50000"/>
              </a:spcBef>
            </a:pPr>
            <a:r>
              <a:rPr altLang="en-US" b="1" sz="4400" lang="en-US">
                <a:solidFill>
                  <a:schemeClr val="lt1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Century Gothic" pitchFamily="34" charset="0"/>
              </a:rPr>
              <a:t>Act</a:t>
            </a:r>
          </a:p>
        </p:txBody>
      </p:sp>
      <p:sp>
        <p:nvSpPr>
          <p:cNvPr id="1048599" name=""/>
          <p:cNvSpPr txBox="1"/>
          <p:nvPr/>
        </p:nvSpPr>
        <p:spPr>
          <a:xfrm rot="0">
            <a:off x="16278225" y="28786138"/>
            <a:ext cx="3886200" cy="4163060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lvl="0"/>
            <a:r>
              <a:rPr altLang="en-US" b="1" sz="2000" lang="zh-CN"/>
              <a:t>Room  Thermometer in LR</a:t>
            </a:r>
          </a:p>
          <a:p>
            <a:pPr lvl="0"/>
            <a:r>
              <a:rPr altLang="en-US" b="1" sz="2000" lang="zh-CN"/>
              <a:t>Maintaining LR Temp Between  26 TO 28 </a:t>
            </a:r>
            <a:r>
              <a:rPr altLang="en-US" baseline="30000" b="1" sz="2000" lang="zh-CN"/>
              <a:t>0 </a:t>
            </a:r>
            <a:r>
              <a:rPr altLang="en-US" b="1" sz="2000" lang="zh-CN"/>
              <a:t>C</a:t>
            </a:r>
          </a:p>
          <a:p>
            <a:pPr lvl="0"/>
            <a:r>
              <a:rPr altLang="en-US" b="1" sz="2000" lang="zh-CN"/>
              <a:t>Adequate supply of prewarmed towel</a:t>
            </a:r>
          </a:p>
          <a:p>
            <a:pPr lvl="0"/>
            <a:r>
              <a:rPr altLang="en-US" b="1" sz="2000" lang="zh-CN"/>
              <a:t>RECORDING TEMP of The Baby at LR</a:t>
            </a:r>
          </a:p>
          <a:p>
            <a:pPr lvl="0"/>
            <a:r>
              <a:rPr altLang="en-US" b="1" sz="2000" lang="zh-CN"/>
              <a:t>Increase the AWARENESS of Ancillary staff , SN  and Doctors</a:t>
            </a:r>
          </a:p>
          <a:p>
            <a:pPr lvl="0"/>
            <a:r>
              <a:rPr altLang="en-US" b="1" sz="2000" lang="zh-CN"/>
              <a:t>To follow the NRP INDIA PROTOCOL strictly in  </a:t>
            </a:r>
          </a:p>
          <a:p>
            <a:pPr lvl="0"/>
            <a:r>
              <a:rPr altLang="en-US" b="1" sz="2000" lang="zh-CN"/>
              <a:t>LR   </a:t>
            </a:r>
          </a:p>
          <a:p>
            <a:pPr eaLnBrk="1" hangingPunct="1" latinLnBrk="1" lvl="0">
              <a:lnSpc>
                <a:spcPct val="110000"/>
              </a:lnSpc>
              <a:spcBef>
                <a:spcPct val="15000"/>
              </a:spcBef>
              <a:buClr>
                <a:srgbClr val="A50021"/>
              </a:buClr>
              <a:buSzPct val="130000"/>
              <a:buFontTx/>
              <a:buNone/>
            </a:pPr>
            <a:endParaRPr altLang="en-US" b="1" sz="2000" lang="zh-CN"/>
          </a:p>
        </p:txBody>
      </p:sp>
      <p:sp>
        <p:nvSpPr>
          <p:cNvPr id="1048600" name=""/>
          <p:cNvSpPr/>
          <p:nvPr/>
        </p:nvSpPr>
        <p:spPr>
          <a:xfrm rot="0">
            <a:off x="21612224" y="27470100"/>
            <a:ext cx="9906000" cy="7795257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algn="just" eaLnBrk="1" hangingPunct="1" indent="-533400" latinLnBrk="1" lvl="3" marL="533400">
              <a:lnSpc>
                <a:spcPct val="130000"/>
              </a:lnSpc>
              <a:spcBef>
                <a:spcPct val="15000"/>
              </a:spcBef>
              <a:buClr>
                <a:srgbClr val="A50021"/>
              </a:buClr>
              <a:buSzPct val="130000"/>
              <a:buChar char="■"/>
            </a:pPr>
            <a:r>
              <a:rPr altLang="en-US" b="1" sz="3000" lang="en-US"/>
              <a:t> We were able to address problem of hypothermia in well small babies (1500-1800 grams) by conducting multiple PDSA cycles.</a:t>
            </a:r>
          </a:p>
          <a:p>
            <a:pPr algn="just" eaLnBrk="1" hangingPunct="1" indent="-533400" latinLnBrk="1" lvl="3" marL="533400">
              <a:lnSpc>
                <a:spcPct val="130000"/>
              </a:lnSpc>
              <a:spcBef>
                <a:spcPct val="15000"/>
              </a:spcBef>
              <a:buClr>
                <a:srgbClr val="A50021"/>
              </a:buClr>
              <a:buSzPct val="130000"/>
              <a:buChar char="■"/>
            </a:pPr>
            <a:r>
              <a:rPr altLang="en-US" b="1" sz="3000" lang="en-US"/>
              <a:t> PDSA cycle 1 (Thermoneutral LR+ Proper Birth Preparation ) we achieved 20% Hypothermia.</a:t>
            </a:r>
          </a:p>
          <a:p>
            <a:pPr algn="just" eaLnBrk="1" hangingPunct="1" indent="-533400" latinLnBrk="1" lvl="3" marL="533400">
              <a:lnSpc>
                <a:spcPct val="130000"/>
              </a:lnSpc>
              <a:spcBef>
                <a:spcPct val="15000"/>
              </a:spcBef>
              <a:buClr>
                <a:srgbClr val="A50021"/>
              </a:buClr>
              <a:buSzPct val="130000"/>
              <a:buChar char="■"/>
            </a:pPr>
            <a:r>
              <a:rPr altLang="en-US" b="1" sz="3000" lang="en-US"/>
              <a:t>PDSA cycle 2 (Proper covering+ Minimal delay during transport ) there were increase in normothermia by another 20% .</a:t>
            </a:r>
          </a:p>
          <a:p>
            <a:pPr algn="just" eaLnBrk="1" hangingPunct="1" indent="-533400" latinLnBrk="1" lvl="3" marL="533400">
              <a:lnSpc>
                <a:spcPct val="130000"/>
              </a:lnSpc>
              <a:spcBef>
                <a:spcPct val="15000"/>
              </a:spcBef>
              <a:buClr>
                <a:srgbClr val="A50021"/>
              </a:buClr>
              <a:buSzPct val="130000"/>
              <a:buChar char="■"/>
            </a:pPr>
            <a:r>
              <a:rPr altLang="en-US" b="1" sz="3000" lang="en-US"/>
              <a:t>But after PDSA cycle 3 ( STS for 1 Hour) we met with great success and 100% babies were Normothermic</a:t>
            </a:r>
          </a:p>
          <a:p>
            <a:pPr algn="just" eaLnBrk="1" hangingPunct="1" indent="-533400" latinLnBrk="1" lvl="3" marL="533400">
              <a:lnSpc>
                <a:spcPct val="130000"/>
              </a:lnSpc>
              <a:spcBef>
                <a:spcPct val="15000"/>
              </a:spcBef>
              <a:buClr>
                <a:srgbClr val="A50021"/>
              </a:buClr>
              <a:buSzPct val="130000"/>
              <a:buChar char="■"/>
            </a:pPr>
            <a:r>
              <a:rPr altLang="en-US" b="1" sz="3000" lang="en-US"/>
              <a:t>Now we have maintained the sustainability of STS policy in our unit by making a policy and education of nursing staff (new and old)</a:t>
            </a:r>
          </a:p>
        </p:txBody>
      </p:sp>
      <p:sp>
        <p:nvSpPr>
          <p:cNvPr id="1048601" name=""/>
          <p:cNvSpPr txBox="1"/>
          <p:nvPr/>
        </p:nvSpPr>
        <p:spPr>
          <a:xfrm rot="0">
            <a:off x="209550" y="24193500"/>
            <a:ext cx="10201275" cy="771525"/>
          </a:xfrm>
          <a:prstGeom prst="rect"/>
          <a:solidFill>
            <a:schemeClr val="accent2"/>
          </a:solidFill>
          <a:ln w="9525" cap="flat" cmpd="sng">
            <a:noFill/>
            <a:prstDash val="solid"/>
            <a:round/>
          </a:ln>
          <a:scene3d>
            <a:camera prst="legacyPerspectiveBottom">
              <a:rot lat="0" lon="0" rev="0"/>
            </a:camera>
            <a:lightRig dir="t" rig="legacyFlat3"/>
          </a:scene3d>
          <a:sp3d extrusionH="887400" prstMaterial="legacyMatte">
            <a:bevelT w="13500" h="13500" prst="angle"/>
            <a:bevelB w="13500" h="13500" prst="angle"/>
            <a:extrusionClr>
              <a:srgbClr val="003399"/>
            </a:extrusionClr>
          </a:sp3d>
        </p:spPr>
        <p:txBody>
          <a:bodyPr anchor="ctr" anchorCtr="1" bIns="42449" lIns="84898" rIns="84898" tIns="42449">
            <a:flatTx z="0"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algn="r" lvl="0">
              <a:spcBef>
                <a:spcPct val="50000"/>
              </a:spcBef>
            </a:pPr>
            <a:r>
              <a:rPr altLang="en-US" b="1" sz="4400" lang="en-US">
                <a:solidFill>
                  <a:schemeClr val="lt1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Century Gothic" pitchFamily="34" charset="0"/>
              </a:rPr>
              <a:t>Baseline Data Collection</a:t>
            </a:r>
          </a:p>
        </p:txBody>
      </p:sp>
      <p:sp>
        <p:nvSpPr>
          <p:cNvPr id="1048602" name=""/>
          <p:cNvSpPr txBox="1"/>
          <p:nvPr/>
        </p:nvSpPr>
        <p:spPr>
          <a:xfrm rot="0">
            <a:off x="0" y="21221700"/>
            <a:ext cx="10715625" cy="2819400"/>
          </a:xfrm>
          <a:prstGeom prst="rect"/>
          <a:noFill/>
          <a:ln>
            <a:noFill/>
          </a:ln>
        </p:spPr>
        <p:txBody>
          <a:bodyPr anchor="t" bIns="42449" lIns="84898" rIns="173736" tIns="42449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algn="just" eaLnBrk="1" hangingPunct="1" indent="-533400" latinLnBrk="1" lvl="2" marL="990600">
              <a:lnSpc>
                <a:spcPct val="110000"/>
              </a:lnSpc>
              <a:spcBef>
                <a:spcPct val="15000"/>
              </a:spcBef>
              <a:buClr>
                <a:srgbClr val="A50021"/>
              </a:buClr>
              <a:buSzPct val="130000"/>
              <a:buFontTx/>
              <a:buNone/>
            </a:pPr>
            <a:r>
              <a:rPr altLang="en-US" b="1" sz="3200" lang="zh-CN"/>
              <a:t>    </a:t>
            </a:r>
            <a:r>
              <a:rPr altLang="en-US" b="1" sz="3000" lang="en-US"/>
              <a:t>We aim to decrease the incidence of hypothermia of all healthy newborn weighing 1500g to 1800g  at the time admission in SNCU from 100% to 50% by 6 weeks</a:t>
            </a:r>
          </a:p>
        </p:txBody>
      </p:sp>
      <p:sp>
        <p:nvSpPr>
          <p:cNvPr id="1048603" name=""/>
          <p:cNvSpPr txBox="1"/>
          <p:nvPr/>
        </p:nvSpPr>
        <p:spPr>
          <a:xfrm rot="0">
            <a:off x="0" y="17640300"/>
            <a:ext cx="10410825" cy="1981200"/>
          </a:xfrm>
          <a:prstGeom prst="rect"/>
          <a:noFill/>
          <a:ln>
            <a:noFill/>
          </a:ln>
        </p:spPr>
        <p:txBody>
          <a:bodyPr anchor="t" bIns="42449" lIns="84898" rIns="173736" tIns="42449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algn="just" eaLnBrk="1" hangingPunct="1" indent="-533400" latinLnBrk="1" lvl="0" marL="533400">
              <a:lnSpc>
                <a:spcPct val="110000"/>
              </a:lnSpc>
              <a:spcBef>
                <a:spcPct val="15000"/>
              </a:spcBef>
              <a:buClr>
                <a:srgbClr val="A50021"/>
              </a:buClr>
              <a:buSzPct val="130000"/>
              <a:buFontTx/>
              <a:buNone/>
            </a:pPr>
            <a:r>
              <a:rPr altLang="en-US" b="1" sz="3000" lang="en-US"/>
              <a:t>      All well small babies weighing 1500-1800gm who are admitted in our SNCU are hypothermic</a:t>
            </a:r>
          </a:p>
          <a:p>
            <a:pPr algn="ctr" eaLnBrk="1" hangingPunct="1" indent="-533400" latinLnBrk="1" lvl="0" marL="533400">
              <a:lnSpc>
                <a:spcPct val="110000"/>
              </a:lnSpc>
              <a:spcBef>
                <a:spcPct val="15000"/>
              </a:spcBef>
              <a:buClr>
                <a:srgbClr val="A50021"/>
              </a:buClr>
              <a:buSzPct val="130000"/>
              <a:buFontTx/>
              <a:buNone/>
            </a:pPr>
            <a:r>
              <a:rPr altLang="en-US" b="1" sz="3600" lang="zh-CN">
                <a:solidFill>
                  <a:srgbClr val="C00000"/>
                </a:solidFill>
              </a:rPr>
              <a:t>“This problem was bigger than we thought” </a:t>
            </a:r>
          </a:p>
          <a:p>
            <a:pPr algn="just" eaLnBrk="1" hangingPunct="1" indent="-533400" latinLnBrk="1" lvl="0" marL="533400">
              <a:lnSpc>
                <a:spcPct val="110000"/>
              </a:lnSpc>
              <a:spcBef>
                <a:spcPct val="15000"/>
              </a:spcBef>
              <a:buClr>
                <a:srgbClr val="A50021"/>
              </a:buClr>
              <a:buSzPct val="130000"/>
              <a:buFontTx/>
              <a:buNone/>
            </a:pPr>
            <a:endParaRPr altLang="en-US" b="1" sz="3000" lang="en-US"/>
          </a:p>
        </p:txBody>
      </p:sp>
      <p:sp>
        <p:nvSpPr>
          <p:cNvPr id="1048604" name=""/>
          <p:cNvSpPr txBox="1"/>
          <p:nvPr/>
        </p:nvSpPr>
        <p:spPr>
          <a:xfrm rot="0">
            <a:off x="209550" y="16497300"/>
            <a:ext cx="10201275" cy="787400"/>
          </a:xfrm>
          <a:prstGeom prst="rect"/>
          <a:solidFill>
            <a:schemeClr val="accent2"/>
          </a:solidFill>
          <a:ln w="9525" cap="flat" cmpd="sng">
            <a:noFill/>
            <a:prstDash val="solid"/>
            <a:round/>
          </a:ln>
          <a:scene3d>
            <a:camera prst="legacyPerspectiveBottom">
              <a:rot lat="0" lon="0" rev="0"/>
            </a:camera>
            <a:lightRig dir="t" rig="legacyFlat3"/>
          </a:scene3d>
          <a:sp3d extrusionH="887400" prstMaterial="legacyMatte">
            <a:bevelT w="13500" h="13500" prst="angle"/>
            <a:bevelB w="13500" h="13500" prst="angle"/>
            <a:extrusionClr>
              <a:srgbClr val="003399"/>
            </a:extrusionClr>
          </a:sp3d>
        </p:spPr>
        <p:txBody>
          <a:bodyPr anchor="ctr" anchorCtr="1" bIns="42449" lIns="84898" rIns="84898" tIns="42449">
            <a:flatTx z="0"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algn="r" lvl="0">
              <a:spcBef>
                <a:spcPct val="50000"/>
              </a:spcBef>
            </a:pPr>
            <a:r>
              <a:rPr altLang="en-US" b="1" sz="4400" lang="en-US">
                <a:solidFill>
                  <a:schemeClr val="lt1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Century Gothic" pitchFamily="34" charset="0"/>
              </a:rPr>
              <a:t>Problem Identified</a:t>
            </a:r>
          </a:p>
        </p:txBody>
      </p:sp>
      <p:sp>
        <p:nvSpPr>
          <p:cNvPr id="1048605" name=""/>
          <p:cNvSpPr txBox="1"/>
          <p:nvPr/>
        </p:nvSpPr>
        <p:spPr>
          <a:xfrm rot="0">
            <a:off x="21459824" y="26479500"/>
            <a:ext cx="10350500" cy="914400"/>
          </a:xfrm>
          <a:prstGeom prst="rect"/>
          <a:solidFill>
            <a:schemeClr val="accent2"/>
          </a:solidFill>
          <a:ln w="9525" cap="flat" cmpd="sng">
            <a:noFill/>
            <a:prstDash val="solid"/>
            <a:round/>
          </a:ln>
          <a:scene3d>
            <a:camera prst="legacyPerspectiveBottom">
              <a:rot lat="0" lon="0" rev="0"/>
            </a:camera>
            <a:lightRig dir="t" rig="legacyFlat3"/>
          </a:scene3d>
          <a:sp3d extrusionH="887400" prstMaterial="legacyMatte">
            <a:bevelT w="13500" h="13500" prst="angle"/>
            <a:bevelB w="13500" h="13500" prst="angle"/>
            <a:extrusionClr>
              <a:srgbClr val="003399"/>
            </a:extrusionClr>
          </a:sp3d>
        </p:spPr>
        <p:txBody>
          <a:bodyPr anchor="ctr" anchorCtr="1" bIns="42449" lIns="84898" rIns="84898" tIns="42449">
            <a:flatTx z="0"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algn="r" lvl="0">
              <a:spcBef>
                <a:spcPct val="50000"/>
              </a:spcBef>
            </a:pPr>
            <a:r>
              <a:rPr altLang="en-US" b="1" sz="4400" lang="en-US">
                <a:solidFill>
                  <a:schemeClr val="lt1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Century Gothic" pitchFamily="34" charset="0"/>
              </a:rPr>
              <a:t>Conclusions</a:t>
            </a:r>
          </a:p>
        </p:txBody>
      </p:sp>
      <p:cxnSp>
        <p:nvCxnSpPr>
          <p:cNvPr id="3145731" name=""/>
          <p:cNvCxnSpPr>
            <a:cxnSpLocks/>
          </p:cNvCxnSpPr>
          <p:nvPr/>
        </p:nvCxnSpPr>
        <p:spPr>
          <a:xfrm rot="0" flipV="1">
            <a:off x="16163925" y="24726900"/>
            <a:ext cx="0" cy="8534400"/>
          </a:xfrm>
          <a:prstGeom prst="line"/>
          <a:noFill/>
          <a:ln w="38100" cap="flat" cmpd="sng">
            <a:solidFill>
              <a:schemeClr val="accent2">
                <a:alpha val="100000"/>
              </a:schemeClr>
            </a:solidFill>
            <a:prstDash val="solid"/>
            <a:round/>
          </a:ln>
        </p:spPr>
      </p:cxnSp>
      <p:sp>
        <p:nvSpPr>
          <p:cNvPr id="1048606" name=""/>
          <p:cNvSpPr/>
          <p:nvPr/>
        </p:nvSpPr>
        <p:spPr>
          <a:xfrm rot="0">
            <a:off x="0" y="5981700"/>
            <a:ext cx="32404050" cy="152400"/>
          </a:xfrm>
          <a:prstGeom prst="rect"/>
          <a:solidFill>
            <a:srgbClr val="006699"/>
          </a:solidFill>
          <a:ln>
            <a:noFill/>
          </a:ln>
        </p:spPr>
        <p:txBody>
          <a:bodyPr anchor="ctr" bIns="45720" lIns="91440" rIns="91440" tIns="45720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endParaRPr altLang="en-US" lang="zh-CN"/>
          </a:p>
        </p:txBody>
      </p:sp>
      <p:sp>
        <p:nvSpPr>
          <p:cNvPr id="1048607" name=""/>
          <p:cNvSpPr txBox="1"/>
          <p:nvPr/>
        </p:nvSpPr>
        <p:spPr>
          <a:xfrm rot="0">
            <a:off x="0" y="4991100"/>
            <a:ext cx="32404050" cy="1069340"/>
          </a:xfrm>
          <a:prstGeom prst="rect"/>
          <a:solidFill>
            <a:srgbClr val="006699"/>
          </a:solidFill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b="1" sz="6600" lang="en-US">
                <a:solidFill>
                  <a:schemeClr val="lt1"/>
                </a:solidFill>
                <a:latin typeface="Tahoma" pitchFamily="34" charset="0"/>
                <a:ea typeface="Tahoma" pitchFamily="34" charset="0"/>
              </a:rPr>
              <a:t>Nilratan Sircar Medical College &amp; Hospital, Kolkata</a:t>
            </a:r>
          </a:p>
        </p:txBody>
      </p:sp>
      <p:sp>
        <p:nvSpPr>
          <p:cNvPr id="1048608" name=""/>
          <p:cNvSpPr txBox="1"/>
          <p:nvPr/>
        </p:nvSpPr>
        <p:spPr>
          <a:xfrm rot="0">
            <a:off x="161925" y="42622788"/>
            <a:ext cx="17221200" cy="579437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en-US" b="1" sz="3200" lang="en-US">
                <a:solidFill>
                  <a:schemeClr val="lt1"/>
                </a:solidFill>
                <a:latin typeface="Arial Narrow" pitchFamily="34" charset="0"/>
                <a:ea typeface="Arial" pitchFamily="0" charset="0"/>
              </a:rPr>
              <a:t>Division of Neonatology, Department of Pediatrics &amp; </a:t>
            </a:r>
            <a:r>
              <a:rPr altLang="en-US" b="1" sz="3200" lang="en-US">
                <a:solidFill>
                  <a:schemeClr val="lt1"/>
                </a:solidFill>
                <a:latin typeface="Arial Narrow" pitchFamily="34" charset="0"/>
              </a:rPr>
              <a:t>College of Nursing  AIIMS, New Delhi</a:t>
            </a:r>
          </a:p>
        </p:txBody>
      </p:sp>
      <p:pic>
        <p:nvPicPr>
          <p:cNvPr id="2097152" name="" descr="D:\Documents and Settings\Prodip\My Documents\New Folder\logo NRS.gif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342900"/>
            <a:ext cx="3933825" cy="3886200"/>
          </a:xfrm>
          <a:prstGeom prst="rect"/>
          <a:noFill/>
          <a:ln>
            <a:noFill/>
          </a:ln>
        </p:spPr>
      </p:pic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606425" y="26657300"/>
            <a:ext cx="10007600" cy="5740400"/>
          </a:xfrm>
          <a:prstGeom prst="rect"/>
          <a:noFill/>
          <a:ln>
            <a:noFill/>
          </a:ln>
        </p:spPr>
      </p:pic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428625" y="33794700"/>
            <a:ext cx="10134600" cy="7315200"/>
          </a:xfrm>
          <a:prstGeom prst="rect"/>
          <a:noFill/>
          <a:ln>
            <a:noFill/>
          </a:ln>
        </p:spPr>
      </p:pic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4"/>
          <a:srcRect l="0" t="0" r="0" b="0"/>
          <a:stretch>
            <a:fillRect/>
          </a:stretch>
        </p:blipFill>
        <p:spPr>
          <a:xfrm rot="0">
            <a:off x="10639425" y="6210300"/>
            <a:ext cx="10744200" cy="7239000"/>
          </a:xfrm>
          <a:prstGeom prst="rect"/>
          <a:noFill/>
          <a:ln>
            <a:noFill/>
          </a:ln>
        </p:spPr>
      </p:pic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5"/>
          <a:srcRect l="0" t="0" r="0" b="0"/>
          <a:stretch>
            <a:fillRect/>
          </a:stretch>
        </p:blipFill>
        <p:spPr>
          <a:xfrm rot="0">
            <a:off x="10791825" y="14211300"/>
            <a:ext cx="10439400" cy="9448800"/>
          </a:xfrm>
          <a:prstGeom prst="rect"/>
          <a:noFill/>
          <a:ln>
            <a:noFill/>
          </a:ln>
        </p:spPr>
      </p:pic>
      <p:sp>
        <p:nvSpPr>
          <p:cNvPr id="1048609" name=""/>
          <p:cNvSpPr txBox="1"/>
          <p:nvPr/>
        </p:nvSpPr>
        <p:spPr>
          <a:xfrm rot="0">
            <a:off x="10868025" y="23660100"/>
            <a:ext cx="10287000" cy="914400"/>
          </a:xfrm>
          <a:prstGeom prst="rect"/>
          <a:solidFill>
            <a:srgbClr val="800000"/>
          </a:solidFill>
          <a:ln w="9525" cap="flat" cmpd="sng">
            <a:noFill/>
            <a:prstDash val="solid"/>
            <a:round/>
          </a:ln>
          <a:scene3d>
            <a:camera prst="legacyPerspectiveBottom">
              <a:rot lat="0" lon="0" rev="0"/>
            </a:camera>
            <a:lightRig dir="t" rig="legacyFlat3"/>
          </a:scene3d>
          <a:sp3d extrusionH="887400" prstMaterial="legacyMatte">
            <a:bevelT w="13500" h="13500" prst="angle"/>
            <a:bevelB w="13500" h="13500" prst="angle"/>
            <a:extrusionClr>
              <a:srgbClr val="003399"/>
            </a:extrusionClr>
          </a:sp3d>
        </p:spPr>
        <p:txBody>
          <a:bodyPr anchor="ctr" anchorCtr="1" bIns="42449" lIns="84898" rIns="84898" tIns="42449">
            <a:flatTx z="0"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algn="r" lvl="0">
              <a:spcBef>
                <a:spcPct val="50000"/>
              </a:spcBef>
            </a:pPr>
            <a:r>
              <a:rPr altLang="en-US" b="1" sz="4400" lang="en-US">
                <a:solidFill>
                  <a:schemeClr val="lt1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Century Gothic" pitchFamily="34" charset="0"/>
              </a:rPr>
              <a:t>PDSA Cycle 1</a:t>
            </a:r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6"/>
          <a:srcRect l="0" t="0" r="0" b="0"/>
          <a:stretch>
            <a:fillRect/>
          </a:stretch>
        </p:blipFill>
        <p:spPr>
          <a:xfrm rot="0">
            <a:off x="22069424" y="36309300"/>
            <a:ext cx="9610725" cy="6392862"/>
          </a:xfrm>
          <a:prstGeom prst="rect"/>
          <a:noFill/>
          <a:ln>
            <a:noFill/>
          </a:ln>
        </p:spPr>
      </p:pic>
      <p:sp>
        <p:nvSpPr>
          <p:cNvPr id="1048610" name=""/>
          <p:cNvSpPr txBox="1"/>
          <p:nvPr/>
        </p:nvSpPr>
        <p:spPr>
          <a:xfrm rot="0">
            <a:off x="21459824" y="6286500"/>
            <a:ext cx="10201275" cy="914400"/>
          </a:xfrm>
          <a:prstGeom prst="rect"/>
          <a:solidFill>
            <a:srgbClr val="800000"/>
          </a:solidFill>
          <a:ln w="9525" cap="flat" cmpd="sng">
            <a:noFill/>
            <a:prstDash val="solid"/>
            <a:round/>
          </a:ln>
          <a:scene3d>
            <a:camera prst="legacyPerspectiveBottom">
              <a:rot lat="0" lon="0" rev="0"/>
            </a:camera>
            <a:lightRig dir="t" rig="legacyFlat3"/>
          </a:scene3d>
          <a:sp3d extrusionH="887400" prstMaterial="legacyMatte">
            <a:bevelT w="13500" h="13500" prst="angle"/>
            <a:bevelB w="13500" h="13500" prst="angle"/>
            <a:extrusionClr>
              <a:srgbClr val="003399"/>
            </a:extrusionClr>
          </a:sp3d>
        </p:spPr>
        <p:txBody>
          <a:bodyPr anchor="ctr" anchorCtr="1" bIns="42449" lIns="84898" rIns="84898" tIns="42449">
            <a:flatTx z="0"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algn="r" lvl="0">
              <a:spcBef>
                <a:spcPct val="50000"/>
              </a:spcBef>
            </a:pPr>
            <a:r>
              <a:rPr altLang="en-US" b="1" sz="4400" lang="en-US">
                <a:solidFill>
                  <a:schemeClr val="lt1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Century Gothic" pitchFamily="34" charset="0"/>
              </a:rPr>
              <a:t>PDSA Cycle 3</a:t>
            </a:r>
          </a:p>
        </p:txBody>
      </p:sp>
      <p:sp>
        <p:nvSpPr>
          <p:cNvPr id="1048611" name=""/>
          <p:cNvSpPr txBox="1"/>
          <p:nvPr/>
        </p:nvSpPr>
        <p:spPr>
          <a:xfrm rot="0">
            <a:off x="11020425" y="33337500"/>
            <a:ext cx="10868025" cy="914400"/>
          </a:xfrm>
          <a:prstGeom prst="rect"/>
          <a:solidFill>
            <a:srgbClr val="800000"/>
          </a:solidFill>
          <a:ln w="9525" cap="flat" cmpd="sng">
            <a:noFill/>
            <a:prstDash val="solid"/>
            <a:round/>
          </a:ln>
          <a:scene3d>
            <a:camera prst="legacyPerspectiveBottom">
              <a:rot lat="0" lon="0" rev="0"/>
            </a:camera>
            <a:lightRig dir="t" rig="legacyFlat3"/>
          </a:scene3d>
          <a:sp3d extrusionH="887400" prstMaterial="legacyMatte">
            <a:bevelT w="13500" h="13500" prst="angle"/>
            <a:bevelB w="13500" h="13500" prst="angle"/>
            <a:extrusionClr>
              <a:srgbClr val="003399"/>
            </a:extrusionClr>
          </a:sp3d>
        </p:spPr>
        <p:txBody>
          <a:bodyPr anchor="ctr" anchorCtr="1" bIns="42449" lIns="84898" rIns="84898" tIns="42449">
            <a:flatTx z="0"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algn="r" lvl="0">
              <a:spcBef>
                <a:spcPct val="50000"/>
              </a:spcBef>
            </a:pPr>
            <a:r>
              <a:rPr altLang="en-US" b="1" sz="4400" lang="en-US">
                <a:solidFill>
                  <a:schemeClr val="lt1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Century Gothic" pitchFamily="34" charset="0"/>
              </a:rPr>
              <a:t>PDSA Cycle 2</a:t>
            </a:r>
          </a:p>
        </p:txBody>
      </p:sp>
      <p:sp>
        <p:nvSpPr>
          <p:cNvPr id="1048612" name=""/>
          <p:cNvSpPr/>
          <p:nvPr/>
        </p:nvSpPr>
        <p:spPr>
          <a:xfrm rot="0">
            <a:off x="21459824" y="7429500"/>
            <a:ext cx="10363200" cy="9448800"/>
          </a:xfrm>
          <a:prstGeom prst="ellipse"/>
          <a:solidFill>
            <a:schemeClr val="lt1"/>
          </a:solidFill>
          <a:ln w="25400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algn="ctr" lvl="0"/>
            <a:endParaRPr altLang="en-US" b="1" lang="zh-CN">
              <a:solidFill>
                <a:srgbClr val="FF0000"/>
              </a:solidFill>
            </a:endParaRPr>
          </a:p>
        </p:txBody>
      </p:sp>
      <p:sp>
        <p:nvSpPr>
          <p:cNvPr id="1048613" name=""/>
          <p:cNvSpPr/>
          <p:nvPr/>
        </p:nvSpPr>
        <p:spPr>
          <a:xfrm rot="0">
            <a:off x="10563225" y="34480500"/>
            <a:ext cx="11353800" cy="8724900"/>
          </a:xfrm>
          <a:prstGeom prst="ellipse"/>
          <a:solidFill>
            <a:schemeClr val="lt1"/>
          </a:solidFill>
          <a:ln w="25400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algn="ctr" lvl="0"/>
            <a:endParaRPr altLang="en-US" b="1" lang="zh-CN">
              <a:solidFill>
                <a:srgbClr val="FF0000"/>
              </a:solidFill>
            </a:endParaRPr>
          </a:p>
        </p:txBody>
      </p:sp>
      <p:sp>
        <p:nvSpPr>
          <p:cNvPr id="1048614" name=""/>
          <p:cNvSpPr txBox="1"/>
          <p:nvPr/>
        </p:nvSpPr>
        <p:spPr>
          <a:xfrm rot="0">
            <a:off x="13001625" y="25582562"/>
            <a:ext cx="3429000" cy="1513840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eaLnBrk="1" hangingPunct="1" indent="-342900" latinLnBrk="1" lvl="0" marL="342900">
              <a:lnSpc>
                <a:spcPct val="110000"/>
              </a:lnSpc>
              <a:spcBef>
                <a:spcPct val="15000"/>
              </a:spcBef>
              <a:buClr>
                <a:srgbClr val="A50021"/>
              </a:buClr>
              <a:buSzPct val="130000"/>
              <a:buChar char="■"/>
            </a:pPr>
            <a:r>
              <a:rPr altLang="en-US" b="1" sz="2200" lang="en-US"/>
              <a:t> We are going to do another PDSA cycle as  results are not satisfactory</a:t>
            </a:r>
          </a:p>
        </p:txBody>
      </p:sp>
      <p:cxnSp>
        <p:nvCxnSpPr>
          <p:cNvPr id="3145732" name=""/>
          <p:cNvCxnSpPr>
            <a:cxnSpLocks/>
          </p:cNvCxnSpPr>
          <p:nvPr/>
        </p:nvCxnSpPr>
        <p:spPr>
          <a:xfrm rot="0" flipV="1">
            <a:off x="26641424" y="7429500"/>
            <a:ext cx="0" cy="9448800"/>
          </a:xfrm>
          <a:prstGeom prst="line"/>
          <a:noFill/>
          <a:ln w="38100" cap="flat" cmpd="sng">
            <a:solidFill>
              <a:schemeClr val="accent2">
                <a:alpha val="100000"/>
              </a:schemeClr>
            </a:solidFill>
            <a:prstDash val="solid"/>
            <a:round/>
          </a:ln>
        </p:spPr>
      </p:cxnSp>
      <p:cxnSp>
        <p:nvCxnSpPr>
          <p:cNvPr id="3145733" name=""/>
          <p:cNvCxnSpPr>
            <a:cxnSpLocks/>
          </p:cNvCxnSpPr>
          <p:nvPr/>
        </p:nvCxnSpPr>
        <p:spPr>
          <a:xfrm rot="0" flipV="1">
            <a:off x="10868025" y="37680900"/>
            <a:ext cx="10744200" cy="228600"/>
          </a:xfrm>
          <a:prstGeom prst="line"/>
          <a:noFill/>
          <a:ln w="38100" cap="flat" cmpd="sng">
            <a:solidFill>
              <a:schemeClr val="accent2">
                <a:alpha val="100000"/>
              </a:schemeClr>
            </a:solidFill>
            <a:prstDash val="solid"/>
            <a:round/>
          </a:ln>
        </p:spPr>
      </p:cxnSp>
      <p:sp>
        <p:nvSpPr>
          <p:cNvPr id="1048615" name=""/>
          <p:cNvSpPr txBox="1"/>
          <p:nvPr/>
        </p:nvSpPr>
        <p:spPr>
          <a:xfrm rot="0">
            <a:off x="24050624" y="10401300"/>
            <a:ext cx="2133600" cy="533400"/>
          </a:xfrm>
          <a:prstGeom prst="rect"/>
          <a:solidFill>
            <a:schemeClr val="accent2"/>
          </a:solidFill>
          <a:ln w="9525" cap="flat" cmpd="sng">
            <a:noFill/>
            <a:prstDash val="solid"/>
            <a:round/>
          </a:ln>
          <a:scene3d>
            <a:camera prst="legacyPerspectiveBottom">
              <a:rot lat="0" lon="0" rev="0"/>
            </a:camera>
            <a:lightRig dir="t" rig="legacyFlat3"/>
          </a:scene3d>
          <a:sp3d extrusionH="887400" prstMaterial="legacyMatte">
            <a:bevelT w="13500" h="13500" prst="angle"/>
            <a:bevelB w="13500" h="13500" prst="angle"/>
            <a:extrusionClr>
              <a:srgbClr val="003399"/>
            </a:extrusionClr>
          </a:sp3d>
        </p:spPr>
        <p:txBody>
          <a:bodyPr anchor="ctr" anchorCtr="1" bIns="42449" lIns="84898" rIns="84898" tIns="42449">
            <a:flatTx z="0"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algn="r" lvl="0">
              <a:spcBef>
                <a:spcPct val="50000"/>
              </a:spcBef>
            </a:pPr>
            <a:r>
              <a:rPr altLang="en-US" b="1" sz="4400" lang="en-US">
                <a:solidFill>
                  <a:schemeClr val="lt1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Century Gothic" pitchFamily="34" charset="0"/>
              </a:rPr>
              <a:t>Act</a:t>
            </a:r>
          </a:p>
        </p:txBody>
      </p:sp>
      <p:sp>
        <p:nvSpPr>
          <p:cNvPr id="1048616" name=""/>
          <p:cNvSpPr txBox="1"/>
          <p:nvPr/>
        </p:nvSpPr>
        <p:spPr>
          <a:xfrm rot="0">
            <a:off x="26870024" y="10325100"/>
            <a:ext cx="2133600" cy="609600"/>
          </a:xfrm>
          <a:prstGeom prst="rect"/>
          <a:solidFill>
            <a:schemeClr val="accent2"/>
          </a:solidFill>
          <a:ln w="9525" cap="flat" cmpd="sng">
            <a:noFill/>
            <a:prstDash val="solid"/>
            <a:round/>
          </a:ln>
          <a:scene3d>
            <a:camera prst="legacyPerspectiveBottom">
              <a:rot lat="0" lon="0" rev="0"/>
            </a:camera>
            <a:lightRig dir="t" rig="legacyFlat3"/>
          </a:scene3d>
          <a:sp3d extrusionH="887400" prstMaterial="legacyMatte">
            <a:bevelT w="13500" h="13500" prst="angle"/>
            <a:bevelB w="13500" h="13500" prst="angle"/>
            <a:extrusionClr>
              <a:srgbClr val="003399"/>
            </a:extrusionClr>
          </a:sp3d>
        </p:spPr>
        <p:txBody>
          <a:bodyPr anchor="ctr" anchorCtr="1" bIns="42449" lIns="84898" rIns="84898" tIns="42449">
            <a:flatTx z="0"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algn="r" lvl="0">
              <a:spcBef>
                <a:spcPct val="50000"/>
              </a:spcBef>
            </a:pPr>
            <a:r>
              <a:rPr altLang="en-US" b="1" sz="4400" lang="en-US">
                <a:solidFill>
                  <a:schemeClr val="lt1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Century Gothic" pitchFamily="34" charset="0"/>
              </a:rPr>
              <a:t>Plan</a:t>
            </a:r>
          </a:p>
        </p:txBody>
      </p:sp>
      <p:sp>
        <p:nvSpPr>
          <p:cNvPr id="1048617" name=""/>
          <p:cNvSpPr txBox="1"/>
          <p:nvPr/>
        </p:nvSpPr>
        <p:spPr>
          <a:xfrm rot="0">
            <a:off x="24050624" y="11315700"/>
            <a:ext cx="2133600" cy="533400"/>
          </a:xfrm>
          <a:prstGeom prst="rect"/>
          <a:solidFill>
            <a:schemeClr val="accent2"/>
          </a:solidFill>
          <a:ln w="9525" cap="flat" cmpd="sng">
            <a:noFill/>
            <a:prstDash val="solid"/>
            <a:round/>
          </a:ln>
          <a:scene3d>
            <a:camera prst="legacyPerspectiveBottom">
              <a:rot lat="0" lon="0" rev="0"/>
            </a:camera>
            <a:lightRig dir="t" rig="legacyFlat3"/>
          </a:scene3d>
          <a:sp3d extrusionH="887400" prstMaterial="legacyMatte">
            <a:bevelT w="13500" h="13500" prst="angle"/>
            <a:bevelB w="13500" h="13500" prst="angle"/>
            <a:extrusionClr>
              <a:srgbClr val="003399"/>
            </a:extrusionClr>
          </a:sp3d>
        </p:spPr>
        <p:txBody>
          <a:bodyPr anchor="ctr" anchorCtr="1" bIns="42449" lIns="84898" rIns="84898" tIns="42449">
            <a:flatTx z="0"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algn="r" lvl="0">
              <a:spcBef>
                <a:spcPct val="50000"/>
              </a:spcBef>
            </a:pPr>
            <a:r>
              <a:rPr altLang="en-US" b="1" sz="4400" lang="en-US">
                <a:solidFill>
                  <a:schemeClr val="lt1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Century Gothic" pitchFamily="34" charset="0"/>
              </a:rPr>
              <a:t>Study</a:t>
            </a:r>
          </a:p>
        </p:txBody>
      </p:sp>
      <p:sp>
        <p:nvSpPr>
          <p:cNvPr id="1048618" name=""/>
          <p:cNvSpPr txBox="1"/>
          <p:nvPr/>
        </p:nvSpPr>
        <p:spPr>
          <a:xfrm rot="0">
            <a:off x="26946224" y="11315700"/>
            <a:ext cx="1905000" cy="533400"/>
          </a:xfrm>
          <a:prstGeom prst="rect"/>
          <a:solidFill>
            <a:schemeClr val="accent2"/>
          </a:solidFill>
          <a:ln w="9525" cap="flat" cmpd="sng">
            <a:noFill/>
            <a:prstDash val="solid"/>
            <a:round/>
          </a:ln>
          <a:scene3d>
            <a:camera prst="legacyPerspectiveBottom">
              <a:rot lat="0" lon="0" rev="0"/>
            </a:camera>
            <a:lightRig dir="t" rig="legacyFlat3"/>
          </a:scene3d>
          <a:sp3d extrusionH="887400" prstMaterial="legacyMatte">
            <a:bevelT w="13500" h="13500" prst="angle"/>
            <a:bevelB w="13500" h="13500" prst="angle"/>
            <a:extrusionClr>
              <a:srgbClr val="003399"/>
            </a:extrusionClr>
          </a:sp3d>
        </p:spPr>
        <p:txBody>
          <a:bodyPr anchor="ctr" anchorCtr="1" bIns="42449" lIns="84898" rIns="84898" tIns="42449">
            <a:flatTx z="0"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algn="r" lvl="0">
              <a:spcBef>
                <a:spcPct val="50000"/>
              </a:spcBef>
            </a:pPr>
            <a:r>
              <a:rPr altLang="en-US" b="1" sz="4400" lang="en-US">
                <a:solidFill>
                  <a:schemeClr val="lt1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Century Gothic" pitchFamily="34" charset="0"/>
              </a:rPr>
              <a:t>Do</a:t>
            </a:r>
          </a:p>
        </p:txBody>
      </p:sp>
      <p:sp>
        <p:nvSpPr>
          <p:cNvPr id="1048619" name=""/>
          <p:cNvSpPr txBox="1"/>
          <p:nvPr/>
        </p:nvSpPr>
        <p:spPr>
          <a:xfrm rot="0">
            <a:off x="13916025" y="37071300"/>
            <a:ext cx="2133600" cy="533400"/>
          </a:xfrm>
          <a:prstGeom prst="rect"/>
          <a:solidFill>
            <a:schemeClr val="accent2"/>
          </a:solidFill>
          <a:ln w="9525" cap="flat" cmpd="sng">
            <a:noFill/>
            <a:prstDash val="solid"/>
            <a:round/>
          </a:ln>
          <a:scene3d>
            <a:camera prst="legacyPerspectiveBottom">
              <a:rot lat="0" lon="0" rev="0"/>
            </a:camera>
            <a:lightRig dir="t" rig="legacyFlat3"/>
          </a:scene3d>
          <a:sp3d extrusionH="887400" prstMaterial="legacyMatte">
            <a:bevelT w="13500" h="13500" prst="angle"/>
            <a:bevelB w="13500" h="13500" prst="angle"/>
            <a:extrusionClr>
              <a:srgbClr val="003399"/>
            </a:extrusionClr>
          </a:sp3d>
        </p:spPr>
        <p:txBody>
          <a:bodyPr anchor="ctr" anchorCtr="1" bIns="42449" lIns="84898" rIns="84898" tIns="42449">
            <a:flatTx z="0"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algn="r" lvl="0">
              <a:spcBef>
                <a:spcPct val="50000"/>
              </a:spcBef>
            </a:pPr>
            <a:r>
              <a:rPr altLang="en-US" b="1" sz="4400" lang="en-US">
                <a:solidFill>
                  <a:schemeClr val="lt1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Century Gothic" pitchFamily="34" charset="0"/>
              </a:rPr>
              <a:t>Act</a:t>
            </a:r>
          </a:p>
        </p:txBody>
      </p:sp>
      <p:sp>
        <p:nvSpPr>
          <p:cNvPr id="1048620" name=""/>
          <p:cNvSpPr txBox="1"/>
          <p:nvPr/>
        </p:nvSpPr>
        <p:spPr>
          <a:xfrm rot="0">
            <a:off x="13916025" y="37909500"/>
            <a:ext cx="2133600" cy="533400"/>
          </a:xfrm>
          <a:prstGeom prst="rect"/>
          <a:solidFill>
            <a:schemeClr val="accent2"/>
          </a:solidFill>
          <a:ln w="9525" cap="flat" cmpd="sng">
            <a:noFill/>
            <a:prstDash val="solid"/>
            <a:round/>
          </a:ln>
          <a:scene3d>
            <a:camera prst="legacyPerspectiveBottom">
              <a:rot lat="0" lon="0" rev="0"/>
            </a:camera>
            <a:lightRig dir="t" rig="legacyFlat3"/>
          </a:scene3d>
          <a:sp3d extrusionH="887400" prstMaterial="legacyMatte">
            <a:bevelT w="13500" h="13500" prst="angle"/>
            <a:bevelB w="13500" h="13500" prst="angle"/>
            <a:extrusionClr>
              <a:srgbClr val="003399"/>
            </a:extrusionClr>
          </a:sp3d>
        </p:spPr>
        <p:txBody>
          <a:bodyPr anchor="ctr" anchorCtr="1" bIns="42449" lIns="84898" rIns="84898" tIns="42449">
            <a:flatTx z="0"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algn="r" lvl="0">
              <a:spcBef>
                <a:spcPct val="50000"/>
              </a:spcBef>
            </a:pPr>
            <a:r>
              <a:rPr altLang="en-US" b="1" sz="4400" lang="en-US">
                <a:solidFill>
                  <a:schemeClr val="lt1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Century Gothic" pitchFamily="34" charset="0"/>
              </a:rPr>
              <a:t>Study</a:t>
            </a:r>
          </a:p>
        </p:txBody>
      </p:sp>
      <p:sp>
        <p:nvSpPr>
          <p:cNvPr id="1048621" name=""/>
          <p:cNvSpPr txBox="1"/>
          <p:nvPr/>
        </p:nvSpPr>
        <p:spPr>
          <a:xfrm rot="0">
            <a:off x="16430625" y="36918900"/>
            <a:ext cx="2133600" cy="609600"/>
          </a:xfrm>
          <a:prstGeom prst="rect"/>
          <a:solidFill>
            <a:schemeClr val="accent2"/>
          </a:solidFill>
          <a:ln w="9525" cap="flat" cmpd="sng">
            <a:noFill/>
            <a:prstDash val="solid"/>
            <a:round/>
          </a:ln>
          <a:scene3d>
            <a:camera prst="legacyPerspectiveBottom">
              <a:rot lat="0" lon="0" rev="0"/>
            </a:camera>
            <a:lightRig dir="t" rig="legacyFlat3"/>
          </a:scene3d>
          <a:sp3d extrusionH="887400" prstMaterial="legacyMatte">
            <a:bevelT w="13500" h="13500" prst="angle"/>
            <a:bevelB w="13500" h="13500" prst="angle"/>
            <a:extrusionClr>
              <a:srgbClr val="003399"/>
            </a:extrusionClr>
          </a:sp3d>
        </p:spPr>
        <p:txBody>
          <a:bodyPr anchor="ctr" anchorCtr="1" bIns="42449" lIns="84898" rIns="84898" tIns="42449">
            <a:flatTx z="0"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algn="r" lvl="0">
              <a:spcBef>
                <a:spcPct val="50000"/>
              </a:spcBef>
            </a:pPr>
            <a:r>
              <a:rPr altLang="en-US" b="1" sz="4400" lang="en-US">
                <a:solidFill>
                  <a:schemeClr val="lt1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Century Gothic" pitchFamily="34" charset="0"/>
              </a:rPr>
              <a:t>Plan</a:t>
            </a:r>
          </a:p>
        </p:txBody>
      </p:sp>
      <p:sp>
        <p:nvSpPr>
          <p:cNvPr id="1048622" name=""/>
          <p:cNvSpPr txBox="1"/>
          <p:nvPr/>
        </p:nvSpPr>
        <p:spPr>
          <a:xfrm rot="0">
            <a:off x="16430625" y="37909500"/>
            <a:ext cx="1905000" cy="533400"/>
          </a:xfrm>
          <a:prstGeom prst="rect"/>
          <a:solidFill>
            <a:schemeClr val="accent2"/>
          </a:solidFill>
          <a:ln w="9525" cap="flat" cmpd="sng">
            <a:noFill/>
            <a:prstDash val="solid"/>
            <a:round/>
          </a:ln>
          <a:scene3d>
            <a:camera prst="legacyPerspectiveBottom">
              <a:rot lat="0" lon="0" rev="0"/>
            </a:camera>
            <a:lightRig dir="t" rig="legacyFlat3"/>
          </a:scene3d>
          <a:sp3d extrusionH="887400" prstMaterial="legacyMatte">
            <a:bevelT w="13500" h="13500" prst="angle"/>
            <a:bevelB w="13500" h="13500" prst="angle"/>
            <a:extrusionClr>
              <a:srgbClr val="003399"/>
            </a:extrusionClr>
          </a:sp3d>
        </p:spPr>
        <p:txBody>
          <a:bodyPr anchor="ctr" anchorCtr="1" bIns="42449" lIns="84898" rIns="84898" tIns="42449">
            <a:flatTx z="0"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algn="r" lvl="0">
              <a:spcBef>
                <a:spcPct val="50000"/>
              </a:spcBef>
            </a:pPr>
            <a:r>
              <a:rPr altLang="en-US" b="1" sz="4400" lang="en-US">
                <a:solidFill>
                  <a:schemeClr val="lt1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Century Gothic" pitchFamily="34" charset="0"/>
              </a:rPr>
              <a:t>Do</a:t>
            </a:r>
          </a:p>
        </p:txBody>
      </p:sp>
      <p:cxnSp>
        <p:nvCxnSpPr>
          <p:cNvPr id="3145734" name=""/>
          <p:cNvCxnSpPr>
            <a:cxnSpLocks/>
          </p:cNvCxnSpPr>
          <p:nvPr/>
        </p:nvCxnSpPr>
        <p:spPr>
          <a:xfrm rot="0" flipH="1" flipV="1">
            <a:off x="16240125" y="34480500"/>
            <a:ext cx="114300" cy="8763000"/>
          </a:xfrm>
          <a:prstGeom prst="line"/>
          <a:noFill/>
          <a:ln w="38100" cap="flat" cmpd="sng">
            <a:solidFill>
              <a:schemeClr val="accent2">
                <a:alpha val="100000"/>
              </a:schemeClr>
            </a:solidFill>
            <a:prstDash val="solid"/>
            <a:round/>
          </a:ln>
        </p:spPr>
      </p:cxnSp>
      <p:cxnSp>
        <p:nvCxnSpPr>
          <p:cNvPr id="3145735" name=""/>
          <p:cNvCxnSpPr>
            <a:cxnSpLocks/>
          </p:cNvCxnSpPr>
          <p:nvPr/>
        </p:nvCxnSpPr>
        <p:spPr>
          <a:xfrm rot="0">
            <a:off x="21536024" y="11163300"/>
            <a:ext cx="10287000" cy="76200"/>
          </a:xfrm>
          <a:prstGeom prst="line"/>
          <a:noFill/>
          <a:ln w="38100" cap="flat" cmpd="sng">
            <a:solidFill>
              <a:schemeClr val="accent2">
                <a:alpha val="100000"/>
              </a:schemeClr>
            </a:solidFill>
            <a:prstDash val="solid"/>
            <a:round/>
          </a:ln>
        </p:spPr>
      </p:cxnSp>
      <p:sp>
        <p:nvSpPr>
          <p:cNvPr id="1048623" name=""/>
          <p:cNvSpPr txBox="1"/>
          <p:nvPr/>
        </p:nvSpPr>
        <p:spPr>
          <a:xfrm rot="0">
            <a:off x="11249025" y="39003288"/>
            <a:ext cx="4191000" cy="1513840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eaLnBrk="1" hangingPunct="1" indent="-342900" latinLnBrk="1" lvl="0" marL="342900">
              <a:lnSpc>
                <a:spcPct val="110000"/>
              </a:lnSpc>
              <a:spcBef>
                <a:spcPct val="15000"/>
              </a:spcBef>
              <a:buClr>
                <a:srgbClr val="A50021"/>
              </a:buClr>
              <a:buSzPct val="130000"/>
              <a:buChar char="■"/>
            </a:pPr>
            <a:r>
              <a:rPr altLang="en-US" b="1" sz="2200" lang="en-US"/>
              <a:t> After studying the data  we saw that  Hypothermia  still occurring in a significant population of babies i. e. 60%</a:t>
            </a:r>
          </a:p>
        </p:txBody>
      </p:sp>
      <p:sp>
        <p:nvSpPr>
          <p:cNvPr id="1048624" name=""/>
          <p:cNvSpPr txBox="1"/>
          <p:nvPr/>
        </p:nvSpPr>
        <p:spPr>
          <a:xfrm rot="0">
            <a:off x="26793824" y="12534900"/>
            <a:ext cx="3429000" cy="2630932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lvl="0"/>
            <a:r>
              <a:rPr altLang="en-US" b="1" sz="2400" lang="zh-CN"/>
              <a:t>Skin to skin contact  FOR EVERY NEWBORN minimum for 1 hr</a:t>
            </a:r>
          </a:p>
          <a:p>
            <a:pPr lvl="0"/>
            <a:r>
              <a:rPr altLang="en-US" b="1" sz="2400" lang="zh-CN"/>
              <a:t>Proper covering of newborn along with mother </a:t>
            </a:r>
          </a:p>
          <a:p>
            <a:pPr eaLnBrk="1" hangingPunct="1" latinLnBrk="1" lvl="0">
              <a:lnSpc>
                <a:spcPct val="110000"/>
              </a:lnSpc>
              <a:spcBef>
                <a:spcPct val="15000"/>
              </a:spcBef>
              <a:buClr>
                <a:srgbClr val="A50021"/>
              </a:buClr>
              <a:buSzPct val="130000"/>
              <a:buFontTx/>
              <a:buNone/>
            </a:pPr>
            <a:endParaRPr altLang="en-US" b="1" sz="2200" lang="en-US"/>
          </a:p>
        </p:txBody>
      </p:sp>
      <p:sp>
        <p:nvSpPr>
          <p:cNvPr id="1048625" name=""/>
          <p:cNvSpPr txBox="1"/>
          <p:nvPr/>
        </p:nvSpPr>
        <p:spPr>
          <a:xfrm rot="0">
            <a:off x="22755224" y="12382500"/>
            <a:ext cx="3429000" cy="2275332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eaLnBrk="1" hangingPunct="1" indent="-342900" latinLnBrk="1" lvl="0" marL="342900">
              <a:lnSpc>
                <a:spcPct val="110000"/>
              </a:lnSpc>
              <a:spcBef>
                <a:spcPct val="15000"/>
              </a:spcBef>
              <a:buClr>
                <a:srgbClr val="A50021"/>
              </a:buClr>
              <a:buSzPct val="130000"/>
              <a:buChar char="■"/>
            </a:pPr>
            <a:r>
              <a:rPr altLang="en-US" b="1" sz="2200" lang="en-US"/>
              <a:t> Studied the data and here we achieved great success</a:t>
            </a:r>
          </a:p>
          <a:p>
            <a:pPr eaLnBrk="1" hangingPunct="1" indent="-342900" latinLnBrk="1" lvl="0" marL="342900">
              <a:lnSpc>
                <a:spcPct val="110000"/>
              </a:lnSpc>
              <a:spcBef>
                <a:spcPct val="15000"/>
              </a:spcBef>
              <a:buClr>
                <a:srgbClr val="A50021"/>
              </a:buClr>
              <a:buSzPct val="130000"/>
              <a:buChar char="■"/>
            </a:pPr>
            <a:r>
              <a:rPr altLang="en-US" b="1" sz="2200" lang="en-US"/>
              <a:t> All babies were Normothermic during admission in our Unit</a:t>
            </a:r>
          </a:p>
        </p:txBody>
      </p:sp>
      <p:sp>
        <p:nvSpPr>
          <p:cNvPr id="1048626" name=""/>
          <p:cNvSpPr txBox="1"/>
          <p:nvPr/>
        </p:nvSpPr>
        <p:spPr>
          <a:xfrm rot="0">
            <a:off x="26717624" y="8267700"/>
            <a:ext cx="3429000" cy="2072132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eaLnBrk="1" hangingPunct="1" indent="-342900" latinLnBrk="1" lvl="0" marL="342900">
              <a:lnSpc>
                <a:spcPct val="110000"/>
              </a:lnSpc>
              <a:spcBef>
                <a:spcPct val="15000"/>
              </a:spcBef>
              <a:buClr>
                <a:srgbClr val="A50021"/>
              </a:buClr>
              <a:buSzPct val="130000"/>
              <a:buChar char="■"/>
            </a:pPr>
            <a:r>
              <a:rPr altLang="en-US" b="1" sz="2200" lang="en-US"/>
              <a:t> </a:t>
            </a:r>
            <a:r>
              <a:rPr altLang="en-US" b="1" sz="2400" lang="en-US"/>
              <a:t>Skin to skin contact of all healthy newborn staying in LR</a:t>
            </a:r>
          </a:p>
          <a:p>
            <a:pPr eaLnBrk="1" hangingPunct="1" indent="-342900" latinLnBrk="1" lvl="0" marL="342900">
              <a:lnSpc>
                <a:spcPct val="110000"/>
              </a:lnSpc>
              <a:spcBef>
                <a:spcPct val="15000"/>
              </a:spcBef>
              <a:buClr>
                <a:srgbClr val="A50021"/>
              </a:buClr>
              <a:buSzPct val="130000"/>
              <a:buChar char="■"/>
            </a:pPr>
            <a:endParaRPr altLang="en-US" b="1" sz="2200" lang="en-US"/>
          </a:p>
        </p:txBody>
      </p:sp>
      <p:sp>
        <p:nvSpPr>
          <p:cNvPr id="1048627" name=""/>
          <p:cNvSpPr txBox="1"/>
          <p:nvPr/>
        </p:nvSpPr>
        <p:spPr>
          <a:xfrm rot="0">
            <a:off x="23441024" y="8264525"/>
            <a:ext cx="3200400" cy="2465832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eaLnBrk="1" hangingPunct="1" indent="-342900" latinLnBrk="1" lvl="0" marL="342900">
              <a:lnSpc>
                <a:spcPct val="110000"/>
              </a:lnSpc>
              <a:spcBef>
                <a:spcPct val="15000"/>
              </a:spcBef>
              <a:buClr>
                <a:srgbClr val="A50021"/>
              </a:buClr>
              <a:buSzPct val="130000"/>
              <a:buChar char="■"/>
            </a:pPr>
            <a:r>
              <a:rPr altLang="en-US" b="1" sz="2200" lang="en-US"/>
              <a:t> </a:t>
            </a:r>
            <a:r>
              <a:rPr altLang="en-US" b="1" sz="2400" lang="en-US"/>
              <a:t>Adopt &amp; sustain the policy of skin to skin contact for every healthy neonates </a:t>
            </a:r>
          </a:p>
          <a:p>
            <a:pPr eaLnBrk="1" hangingPunct="1" indent="-342900" latinLnBrk="1" lvl="0" marL="342900">
              <a:lnSpc>
                <a:spcPct val="110000"/>
              </a:lnSpc>
              <a:spcBef>
                <a:spcPct val="15000"/>
              </a:spcBef>
              <a:buClr>
                <a:srgbClr val="A50021"/>
              </a:buClr>
              <a:buSzPct val="130000"/>
              <a:buFontTx/>
              <a:buNone/>
            </a:pPr>
            <a:endParaRPr altLang="en-US" b="1" sz="2200" lang="en-US"/>
          </a:p>
        </p:txBody>
      </p:sp>
      <p:sp>
        <p:nvSpPr>
          <p:cNvPr id="1048628" name=""/>
          <p:cNvSpPr txBox="1"/>
          <p:nvPr/>
        </p:nvSpPr>
        <p:spPr>
          <a:xfrm rot="0">
            <a:off x="16354425" y="35337752"/>
            <a:ext cx="3429000" cy="1158240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lvl="0"/>
            <a:r>
              <a:rPr altLang="en-US" b="1" sz="2400" lang="zh-CN"/>
              <a:t>TRANSPORT of baby with proper clothing and minimal delay</a:t>
            </a:r>
          </a:p>
        </p:txBody>
      </p:sp>
      <p:sp>
        <p:nvSpPr>
          <p:cNvPr id="1048629" name=""/>
          <p:cNvSpPr txBox="1"/>
          <p:nvPr/>
        </p:nvSpPr>
        <p:spPr>
          <a:xfrm rot="0">
            <a:off x="12544425" y="35117088"/>
            <a:ext cx="3505200" cy="1513840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eaLnBrk="1" hangingPunct="1" indent="-480060" latinLnBrk="1" lvl="1" marL="800100">
              <a:lnSpc>
                <a:spcPct val="110000"/>
              </a:lnSpc>
              <a:spcBef>
                <a:spcPct val="15000"/>
              </a:spcBef>
              <a:buClr>
                <a:srgbClr val="A50021"/>
              </a:buClr>
              <a:buSzPct val="130000"/>
              <a:buChar char="■"/>
            </a:pPr>
            <a:r>
              <a:rPr altLang="en-US" b="1" sz="2200" lang="en-US"/>
              <a:t> We are going to do another PDSA cycle as  results are not satisfactory again</a:t>
            </a:r>
          </a:p>
        </p:txBody>
      </p:sp>
      <p:sp>
        <p:nvSpPr>
          <p:cNvPr id="1048630" name=""/>
          <p:cNvSpPr txBox="1"/>
          <p:nvPr/>
        </p:nvSpPr>
        <p:spPr>
          <a:xfrm rot="0">
            <a:off x="16430625" y="38860412"/>
            <a:ext cx="4381500" cy="4003040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8000" i="0" u="none">
                <a:solidFill>
                  <a:schemeClr val="dk1"/>
                </a:solidFill>
                <a:latin typeface="Arial" pitchFamily="0" charset="0"/>
                <a:ea typeface="ＭＳ Ｐゴシック" pitchFamily="34" charset="-128"/>
                <a:sym typeface="Arial" pitchFamily="0" charset="0"/>
              </a:defRPr>
            </a:lvl5pPr>
          </a:lstStyle>
          <a:p>
            <a:pPr lvl="0"/>
            <a:r>
              <a:rPr altLang="en-US" b="1" sz="2400" lang="zh-CN"/>
              <a:t>Adequate supply of PREWARMED TOWELS</a:t>
            </a:r>
          </a:p>
          <a:p>
            <a:pPr lvl="0"/>
            <a:r>
              <a:rPr altLang="en-US" b="1" sz="2400" lang="zh-CN"/>
              <a:t>Recording of TEMP of the baby at LR</a:t>
            </a:r>
          </a:p>
          <a:p>
            <a:pPr lvl="0"/>
            <a:r>
              <a:rPr altLang="en-US" b="1" sz="2400" lang="zh-CN"/>
              <a:t>Increase the Awareness of Ancillary Staff ,SN and Doctors Regarding early and proper transport of babies.</a:t>
            </a:r>
          </a:p>
          <a:p>
            <a:pPr lvl="0"/>
            <a:r>
              <a:rPr altLang="en-US" b="1" sz="2400" lang="zh-CN"/>
              <a:t>WARM </a:t>
            </a:r>
          </a:p>
          <a:p>
            <a:pPr lvl="0"/>
            <a:r>
              <a:rPr altLang="en-US" b="1" sz="2400" lang="zh-CN"/>
              <a:t>TRANSPORTATION </a:t>
            </a:r>
          </a:p>
          <a:p>
            <a:pPr lvl="0"/>
            <a:r>
              <a:rPr altLang="en-US" b="1" sz="2400" lang="zh-CN"/>
              <a:t>of all babies</a:t>
            </a:r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7"/>
          <a:srcRect l="0" t="0" r="0" b="0"/>
          <a:stretch>
            <a:fillRect/>
          </a:stretch>
        </p:blipFill>
        <p:spPr>
          <a:xfrm rot="0">
            <a:off x="21685250" y="17106900"/>
            <a:ext cx="9955212" cy="9144000"/>
          </a:xfrm>
          <a:prstGeom prst="rect"/>
          <a:noFill/>
          <a:ln>
            <a:noFill/>
          </a:ln>
        </p:spPr>
      </p:pic>
      <p:pic>
        <p:nvPicPr>
          <p:cNvPr id="2097159" name="" descr="KAB  LOGO - Copy"/>
          <p:cNvPicPr>
            <a:picLocks/>
          </p:cNvPicPr>
          <p:nvPr/>
        </p:nvPicPr>
        <p:blipFill>
          <a:blip xmlns:r="http://schemas.openxmlformats.org/officeDocument/2006/relationships" r:embed="rId8">
            <a:grayscl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28089224" y="342900"/>
            <a:ext cx="3586162" cy="4017962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80808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009999"/>
        </a:hlink>
        <a:folHlink>
          <a:srgbClr val="99CC00"/>
        </a:folHlink>
      </a:clrScheme>
    </a:extraClrScheme>
    <a:extraClrScheme>
      <a:clrScheme name="Default Color Scheme 2">
        <a:dk1>
          <a:srgbClr val="000000"/>
        </a:dk1>
        <a:lt1>
          <a:srgbClr val="FFFFFF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CC3300"/>
        </a:hlink>
        <a:folHlink>
          <a:srgbClr val="996600"/>
        </a:folHlink>
      </a:clrScheme>
    </a:extraClrScheme>
    <a:extraClrScheme>
      <a:clrScheme name="Default Color Scheme 3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3333CC"/>
        </a:hlink>
        <a:folHlink>
          <a:srgbClr val="AF67FF"/>
        </a:folHlink>
      </a:clrScheme>
    </a:extraClrScheme>
    <a:extraClrScheme>
      <a:clrScheme name="Default Color Scheme 4">
        <a:dk1>
          <a:srgbClr val="000000"/>
        </a:dk1>
        <a:lt1>
          <a:srgbClr val="DEF6F1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DEF6F1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0066CC"/>
        </a:hlink>
        <a:folHlink>
          <a:srgbClr val="00A800"/>
        </a:folHlink>
      </a:clrScheme>
    </a:extraClrScheme>
    <a:extraClrScheme>
      <a:clrScheme name="Default Color Scheme 5">
        <a:dk1>
          <a:srgbClr val="000000"/>
        </a:dk1>
        <a:lt1>
          <a:srgbClr val="FFFFD9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D9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FF5050"/>
        </a:hlink>
        <a:folHlink>
          <a:srgbClr val="FF9900"/>
        </a:folHlink>
      </a:clrScheme>
    </a:extraClrScheme>
    <a:extraClrScheme>
      <a:clrScheme name="Default Color Scheme 6">
        <a:dk1>
          <a:srgbClr val="FFFFFF"/>
        </a:dk1>
        <a:lt1>
          <a:srgbClr val="008080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008080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00FFFF"/>
        </a:hlink>
        <a:folHlink>
          <a:srgbClr val="00FF00"/>
        </a:folHlink>
      </a:clrScheme>
    </a:extraClrScheme>
    <a:extraClrScheme>
      <a:clrScheme name="Default Color Scheme 7">
        <a:dk1>
          <a:srgbClr val="FFFFFF"/>
        </a:dk1>
        <a:lt1>
          <a:srgbClr val="800000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800000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FFFF99"/>
        </a:hlink>
        <a:folHlink>
          <a:srgbClr val="D3A219"/>
        </a:folHlink>
      </a:clrScheme>
    </a:extraClrScheme>
    <a:extraClrScheme>
      <a:clrScheme name="Default Color Scheme 8">
        <a:dk1>
          <a:srgbClr val="FFFFFF"/>
        </a:dk1>
        <a:lt1>
          <a:srgbClr val="000099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000099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66CCFF"/>
        </a:hlink>
        <a:folHlink>
          <a:srgbClr val="FFE701"/>
        </a:folHlink>
      </a:clrScheme>
    </a:extraClrScheme>
    <a:extraClrScheme>
      <a:clrScheme name="Default Color Scheme 9">
        <a:dk1>
          <a:srgbClr val="FFFFFF"/>
        </a:dk1>
        <a:lt1>
          <a:srgbClr val="000000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000000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66CCFF"/>
        </a:hlink>
        <a:folHlink>
          <a:srgbClr val="F0E500"/>
        </a:folHlink>
      </a:clrScheme>
    </a:extraClrScheme>
    <a:extraClrScheme>
      <a:clrScheme name="Default Color Scheme 10">
        <a:dk1>
          <a:srgbClr val="FFFFFF"/>
        </a:dk1>
        <a:lt1>
          <a:srgbClr val="686B5D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686B5D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FFCC66"/>
        </a:hlink>
        <a:folHlink>
          <a:srgbClr val="E9DCB9"/>
        </a:folHlink>
      </a:clrScheme>
    </a:extraClrScheme>
    <a:extraClrScheme>
      <a:clrScheme name="Default Color Scheme 11">
        <a:dk1>
          <a:srgbClr val="FFFFFF"/>
        </a:dk1>
        <a:lt1>
          <a:srgbClr val="666699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666699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99CCFF"/>
        </a:hlink>
        <a:folHlink>
          <a:srgbClr val="FFFF99"/>
        </a:folHlink>
      </a:clrScheme>
    </a:extraClrScheme>
    <a:extraClrScheme>
      <a:clrScheme name="Default Color Scheme 12">
        <a:dk1>
          <a:srgbClr val="FFFFFF"/>
        </a:dk1>
        <a:lt1>
          <a:srgbClr val="523E26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523E26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CCB400"/>
        </a:hlink>
        <a:folHlink>
          <a:srgbClr val="8C9EA0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ScaleCrop>0</ScaleCrop>
  <LinksUpToDate>0</LinksUpToDat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NARENDER SINGHAL</dc:creator>
  <cp:lastModifiedBy>USER</cp:lastModifiedBy>
  <dcterms:created xsi:type="dcterms:W3CDTF">2006-06-05T18:23:23Z</dcterms:created>
  <dcterms:modified xsi:type="dcterms:W3CDTF">2017-07-21T06:30:42Z</dcterms:modified>
</cp:coreProperties>
</file>